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583" r:id="rId3"/>
    <p:sldId id="609" r:id="rId5"/>
    <p:sldId id="635" r:id="rId6"/>
    <p:sldId id="720" r:id="rId7"/>
    <p:sldId id="650" r:id="rId8"/>
    <p:sldId id="636" r:id="rId9"/>
    <p:sldId id="652" r:id="rId10"/>
    <p:sldId id="637" r:id="rId11"/>
    <p:sldId id="562" r:id="rId12"/>
    <p:sldId id="638" r:id="rId13"/>
    <p:sldId id="653" r:id="rId14"/>
    <p:sldId id="644" r:id="rId15"/>
    <p:sldId id="645" r:id="rId16"/>
    <p:sldId id="686" r:id="rId17"/>
    <p:sldId id="646" r:id="rId18"/>
    <p:sldId id="689" r:id="rId19"/>
    <p:sldId id="716" r:id="rId20"/>
    <p:sldId id="647" r:id="rId21"/>
    <p:sldId id="509" r:id="rId22"/>
  </p:sldIdLst>
  <p:sldSz cx="9721850" cy="5400675"/>
  <p:notesSz cx="6858000" cy="9144000"/>
  <p:defaultTex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3C"/>
    <a:srgbClr val="CC463A"/>
    <a:srgbClr val="33169A"/>
    <a:srgbClr val="FAC14D"/>
    <a:srgbClr val="5D873F"/>
    <a:srgbClr val="649244"/>
    <a:srgbClr val="11AE59"/>
    <a:srgbClr val="11AB57"/>
    <a:srgbClr val="7E719F"/>
    <a:srgbClr val="094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4" autoAdjust="0"/>
    <p:restoredTop sz="94660"/>
  </p:normalViewPr>
  <p:slideViewPr>
    <p:cSldViewPr>
      <p:cViewPr>
        <p:scale>
          <a:sx n="75" d="100"/>
          <a:sy n="75" d="100"/>
        </p:scale>
        <p:origin x="1956" y="1326"/>
      </p:cViewPr>
      <p:guideLst>
        <p:guide orient="horz" pos="1619"/>
        <p:guide pos="3058"/>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8" d="100"/>
          <a:sy n="68" d="100"/>
        </p:scale>
        <p:origin x="-3336" y="-90"/>
      </p:cViewPr>
      <p:guideLst>
        <p:guide orient="horz" pos="2741"/>
        <p:guide pos="215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delete val="1"/>
          </c:dLbls>
          <c:cat>
            <c:numRef>
              <c:f>Sheet1!$A$2:$A$5</c:f>
              <c:numCache>
                <c:formatCode>General</c:formatCode>
                <c:ptCount val="4"/>
                <c:pt idx="0">
                  <c:v>2015</c:v>
                </c:pt>
                <c:pt idx="1">
                  <c:v>2017</c:v>
                </c:pt>
                <c:pt idx="2">
                  <c:v>2018</c:v>
                </c:pt>
                <c:pt idx="3">
                  <c:v>2019</c:v>
                </c:pt>
              </c:numCache>
            </c:num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219"/>
        <c:overlap val="-27"/>
        <c:axId val="-1696694464"/>
        <c:axId val="-1696675968"/>
      </c:barChart>
      <c:catAx>
        <c:axId val="-169669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96675968"/>
        <c:crosses val="autoZero"/>
        <c:auto val="1"/>
        <c:lblAlgn val="ctr"/>
        <c:lblOffset val="100"/>
        <c:noMultiLvlLbl val="0"/>
      </c:catAx>
      <c:valAx>
        <c:axId val="-169667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966944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zh-CN"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r>
              <a:rPr lang="zh-CN" altLang="en-US" sz="1800" b="0" i="0" dirty="0" smtClean="0">
                <a:solidFill>
                  <a:schemeClr val="tx1"/>
                </a:solidFill>
                <a:latin typeface="微软雅黑" panose="020B0503020204020204" pitchFamily="34" charset="-122"/>
                <a:ea typeface="微软雅黑" panose="020B0503020204020204" pitchFamily="34" charset="-122"/>
              </a:rPr>
              <a:t>添加文本信息</a:t>
            </a:r>
            <a:endParaRPr lang="zh-CN" altLang="en-US" sz="1800" b="0" i="0" dirty="0" smtClean="0">
              <a:solidFill>
                <a:schemeClr val="tx1"/>
              </a:solidFill>
              <a:latin typeface="微软雅黑" panose="020B0503020204020204" pitchFamily="34" charset="-122"/>
              <a:ea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016DDC"/>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76079616"/>
        <c:axId val="176081152"/>
      </c:barChart>
      <c:catAx>
        <c:axId val="176079616"/>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spcFirstLastPara="0" vertOverflow="ellipsis" horzOverflow="overflow"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176081152"/>
        <c:crosses val="autoZero"/>
        <c:auto val="1"/>
        <c:lblAlgn val="ctr"/>
        <c:lblOffset val="100"/>
        <c:noMultiLvlLbl val="0"/>
      </c:catAx>
      <c:valAx>
        <c:axId val="176081152"/>
        <c:scaling>
          <c:orientation val="minMax"/>
        </c:scaling>
        <c:delete val="0"/>
        <c:axPos val="l"/>
        <c:majorGridlines>
          <c:spPr>
            <a:ln w="9525" cap="flat" cmpd="sng" algn="ctr">
              <a:solidFill>
                <a:schemeClr val="tx1">
                  <a:lumMod val="50000"/>
                  <a:lumOff val="50000"/>
                </a:schemeClr>
              </a:solidFill>
              <a:prstDash val="solid"/>
              <a:round/>
            </a:ln>
            <a:effectLst/>
          </c:spPr>
        </c:majorGridlines>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spcFirstLastPara="0" vertOverflow="ellipsis" horzOverflow="overflow" vert="horz" wrap="square" anchor="ctr" anchorCtr="1"/>
          <a:lstStyle/>
          <a:p>
            <a:pPr>
              <a:defRPr lang="zh-CN" sz="1800" b="0" i="0" u="none" strike="noStrike" kern="1200" baseline="0">
                <a:solidFill>
                  <a:schemeClr val="tx1"/>
                </a:solidFill>
                <a:latin typeface="+mn-lt"/>
                <a:ea typeface="+mn-ea"/>
                <a:cs typeface="+mn-cs"/>
              </a:defRPr>
            </a:pPr>
          </a:p>
        </c:txPr>
        <c:crossAx val="17607961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434576550587"/>
          <c:y val="0.00707213578500707"/>
          <c:w val="0.78343292808572"/>
          <c:h val="0.896275341819896"/>
        </c:manualLayout>
      </c:layout>
      <c:pieChart>
        <c:varyColors val="1"/>
        <c:ser>
          <c:idx val="0"/>
          <c:order val="0"/>
          <c:tx>
            <c:strRef>
              <c:f>Sheet1!$B$1</c:f>
              <c:strCache>
                <c:ptCount val="1"/>
                <c:pt idx="0">
                  <c:v>出资额度（单位：万元）</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大学生出资</c:v>
                </c:pt>
                <c:pt idx="1">
                  <c:v>大学生创业基金</c:v>
                </c:pt>
                <c:pt idx="2">
                  <c:v>风险投资</c:v>
                </c:pt>
                <c:pt idx="3">
                  <c:v>药学院</c:v>
                </c:pt>
              </c:strCache>
            </c:strRef>
          </c:cat>
          <c:val>
            <c:numRef>
              <c:f>Sheet1!$B$2:$B$5</c:f>
              <c:numCache>
                <c:formatCode>General</c:formatCode>
                <c:ptCount val="4"/>
                <c:pt idx="0">
                  <c:v>20</c:v>
                </c:pt>
                <c:pt idx="1">
                  <c:v>50</c:v>
                </c:pt>
                <c:pt idx="2">
                  <c:v>20</c:v>
                </c:pt>
                <c:pt idx="3">
                  <c:v>10</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7105407292381"/>
          <c:y val="0.163653302337457"/>
          <c:w val="0.675890105690176"/>
          <c:h val="0.749618044806619"/>
        </c:manualLayout>
      </c:layout>
      <c:pieChart>
        <c:varyColors val="1"/>
        <c:ser>
          <c:idx val="0"/>
          <c:order val="0"/>
          <c:tx>
            <c:strRef>
              <c:f>Sheet1!$B$1</c:f>
              <c:strCache>
                <c:ptCount val="1"/>
                <c:pt idx="0">
                  <c:v>资金（单位：万元）</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elete val="1"/>
          </c:dLbls>
          <c:cat>
            <c:strRef>
              <c:f>Sheet1!$A$2:$A$7</c:f>
              <c:strCache>
                <c:ptCount val="6"/>
                <c:pt idx="0">
                  <c:v>原料与办公</c:v>
                </c:pt>
                <c:pt idx="1">
                  <c:v>产品生产</c:v>
                </c:pt>
                <c:pt idx="2">
                  <c:v>产品研发</c:v>
                </c:pt>
                <c:pt idx="3">
                  <c:v>基地建设</c:v>
                </c:pt>
                <c:pt idx="4">
                  <c:v>市场开发</c:v>
                </c:pt>
                <c:pt idx="5">
                  <c:v>备用基金</c:v>
                </c:pt>
              </c:strCache>
            </c:strRef>
          </c:cat>
          <c:val>
            <c:numRef>
              <c:f>Sheet1!$B$2:$B$7</c:f>
              <c:numCache>
                <c:formatCode>General</c:formatCode>
                <c:ptCount val="6"/>
                <c:pt idx="0">
                  <c:v>20</c:v>
                </c:pt>
                <c:pt idx="1">
                  <c:v>10</c:v>
                </c:pt>
                <c:pt idx="2">
                  <c:v>15</c:v>
                </c:pt>
                <c:pt idx="3">
                  <c:v>35</c:v>
                </c:pt>
                <c:pt idx="4">
                  <c:v>10</c:v>
                </c:pt>
                <c:pt idx="5">
                  <c:v>10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CCBFAF72-1563-47D6-B7E6-34529404EE3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3219187B-8851-4471-879F-35BFB0C031C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smtClean="0">
                <a:latin typeface="+mn-lt"/>
                <a:ea typeface="+mn-ea"/>
              </a:defRPr>
            </a:lvl1pPr>
          </a:lstStyle>
          <a:p>
            <a:pPr>
              <a:defRPr/>
            </a:pPr>
            <a:fld id="{001866E4-F001-4660-AF58-DE5DC3ECCFA6}" type="datetimeFigureOut">
              <a:rPr lang="zh-CN" altLang="en-US"/>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smtClean="0">
                <a:latin typeface="+mn-lt"/>
                <a:ea typeface="+mn-ea"/>
              </a:defRPr>
            </a:lvl1pPr>
          </a:lstStyle>
          <a:p>
            <a:pPr>
              <a:defRPr/>
            </a:pPr>
            <a:fld id="{47079287-648C-4B3D-8FE1-F0E0722F132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7105" rtl="0" fontAlgn="base">
      <a:spcBef>
        <a:spcPct val="30000"/>
      </a:spcBef>
      <a:spcAft>
        <a:spcPct val="0"/>
      </a:spcAft>
      <a:defRPr sz="1300" kern="1200">
        <a:solidFill>
          <a:schemeClr val="tx1"/>
        </a:solidFill>
        <a:latin typeface="+mn-lt"/>
        <a:ea typeface="+mn-ea"/>
        <a:cs typeface="+mn-cs"/>
      </a:defRPr>
    </a:lvl1pPr>
    <a:lvl2pPr marL="482600" algn="l" defTabSz="967105" rtl="0" fontAlgn="base">
      <a:spcBef>
        <a:spcPct val="30000"/>
      </a:spcBef>
      <a:spcAft>
        <a:spcPct val="0"/>
      </a:spcAft>
      <a:defRPr sz="1300" kern="1200">
        <a:solidFill>
          <a:schemeClr val="tx1"/>
        </a:solidFill>
        <a:latin typeface="+mn-lt"/>
        <a:ea typeface="+mn-ea"/>
        <a:cs typeface="+mn-cs"/>
      </a:defRPr>
    </a:lvl2pPr>
    <a:lvl3pPr marL="967105" algn="l" defTabSz="967105" rtl="0" fontAlgn="base">
      <a:spcBef>
        <a:spcPct val="30000"/>
      </a:spcBef>
      <a:spcAft>
        <a:spcPct val="0"/>
      </a:spcAft>
      <a:defRPr sz="1300" kern="1200">
        <a:solidFill>
          <a:schemeClr val="tx1"/>
        </a:solidFill>
        <a:latin typeface="+mn-lt"/>
        <a:ea typeface="+mn-ea"/>
        <a:cs typeface="+mn-cs"/>
      </a:defRPr>
    </a:lvl3pPr>
    <a:lvl4pPr marL="1450975" algn="l" defTabSz="967105" rtl="0" fontAlgn="base">
      <a:spcBef>
        <a:spcPct val="30000"/>
      </a:spcBef>
      <a:spcAft>
        <a:spcPct val="0"/>
      </a:spcAft>
      <a:defRPr sz="1300" kern="1200">
        <a:solidFill>
          <a:schemeClr val="tx1"/>
        </a:solidFill>
        <a:latin typeface="+mn-lt"/>
        <a:ea typeface="+mn-ea"/>
        <a:cs typeface="+mn-cs"/>
      </a:defRPr>
    </a:lvl4pPr>
    <a:lvl5pPr marL="1935480" algn="l" defTabSz="967105" rtl="0" fontAlgn="base">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 y="-1905"/>
            <a:ext cx="9775825" cy="54051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0">
    <p:pull/>
  </p:transition>
  <p:timing>
    <p:tnLst>
      <p:par>
        <p:cTn id="1" dur="indefinite" restart="never" nodeType="tmRoot"/>
      </p:par>
    </p:tnLst>
  </p:timing>
  <p:txStyles>
    <p:titleStyle>
      <a:lvl1pPr algn="ctr" defTabSz="967105" rtl="0" fontAlgn="base">
        <a:spcBef>
          <a:spcPct val="0"/>
        </a:spcBef>
        <a:spcAft>
          <a:spcPct val="0"/>
        </a:spcAft>
        <a:defRPr sz="4700" kern="1200">
          <a:solidFill>
            <a:schemeClr val="tx1"/>
          </a:solidFill>
          <a:latin typeface="+mj-lt"/>
          <a:ea typeface="+mj-ea"/>
          <a:cs typeface="+mj-cs"/>
        </a:defRPr>
      </a:lvl1pPr>
      <a:lvl2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fontAlgn="base">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fontAlgn="base">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fontAlgn="base">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1.jpeg"/><Relationship Id="rId7"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tags" Target="../tags/tag3.xml"/><Relationship Id="rId4" Type="http://schemas.openxmlformats.org/officeDocument/2006/relationships/image" Target="../media/image9.jpe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404110" y="3634105"/>
            <a:ext cx="4913630" cy="1289050"/>
            <a:chOff x="3686" y="5672"/>
            <a:chExt cx="7738" cy="2030"/>
          </a:xfrm>
        </p:grpSpPr>
        <p:sp>
          <p:nvSpPr>
            <p:cNvPr id="3" name="圆角矩形 2"/>
            <p:cNvSpPr/>
            <p:nvPr/>
          </p:nvSpPr>
          <p:spPr>
            <a:xfrm>
              <a:off x="3686" y="5754"/>
              <a:ext cx="7645" cy="739"/>
            </a:xfrm>
            <a:prstGeom prst="roundRect">
              <a:avLst>
                <a:gd name="adj" fmla="val 42270"/>
              </a:avLst>
            </a:prstGeom>
            <a:solidFill>
              <a:srgbClr val="D9D9D9"/>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1"/>
            <p:cNvSpPr txBox="1"/>
            <p:nvPr/>
          </p:nvSpPr>
          <p:spPr>
            <a:xfrm>
              <a:off x="4706" y="5833"/>
              <a:ext cx="6542" cy="580"/>
            </a:xfrm>
            <a:prstGeom prst="rect">
              <a:avLst/>
            </a:prstGeom>
            <a:noFill/>
          </p:spPr>
          <p:txBody>
            <a:bodyPr wrap="square" rtlCol="0">
              <a:spAutoFit/>
            </a:bodyPr>
            <a:lstStyle/>
            <a:p>
              <a:pPr algn="l"/>
              <a:r>
                <a:rPr lang="zh-CN" sz="18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国外</a:t>
              </a:r>
              <a:r>
                <a:rPr 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参赛院校名：</a:t>
              </a:r>
              <a:endParaRPr 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86" y="5672"/>
              <a:ext cx="1067" cy="794"/>
              <a:chOff x="899592" y="2377261"/>
              <a:chExt cx="720079" cy="574619"/>
            </a:xfrm>
            <a:effectLst>
              <a:outerShdw blurRad="50800" dist="38100" dir="2700000" algn="tl" rotWithShape="0">
                <a:prstClr val="black">
                  <a:alpha val="40000"/>
                </a:prstClr>
              </a:outerShdw>
            </a:effectLst>
          </p:grpSpPr>
          <p:sp>
            <p:nvSpPr>
              <p:cNvPr id="6" name="圆角矩形 5"/>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 name="圆角矩形 6"/>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9" name="圆角矩形 8"/>
            <p:cNvSpPr/>
            <p:nvPr/>
          </p:nvSpPr>
          <p:spPr>
            <a:xfrm>
              <a:off x="3780" y="6923"/>
              <a:ext cx="7645" cy="739"/>
            </a:xfrm>
            <a:prstGeom prst="roundRect">
              <a:avLst>
                <a:gd name="adj" fmla="val 42270"/>
              </a:avLst>
            </a:prstGeom>
            <a:solidFill>
              <a:srgbClr val="D9D9D9"/>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TextBox 31"/>
            <p:cNvSpPr txBox="1"/>
            <p:nvPr/>
          </p:nvSpPr>
          <p:spPr>
            <a:xfrm>
              <a:off x="4706" y="6992"/>
              <a:ext cx="6542" cy="580"/>
            </a:xfrm>
            <a:prstGeom prst="rect">
              <a:avLst/>
            </a:prstGeom>
            <a:noFill/>
          </p:spPr>
          <p:txBody>
            <a:bodyPr wrap="square" rtlCol="0">
              <a:spAutoFit/>
            </a:bodyPr>
            <a:p>
              <a:pPr algn="l"/>
              <a:r>
                <a:rPr 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中方邀请院校名：</a:t>
              </a:r>
              <a:endParaRPr 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780" y="6908"/>
              <a:ext cx="1067" cy="794"/>
              <a:chOff x="899592" y="2377261"/>
              <a:chExt cx="720079" cy="574619"/>
            </a:xfrm>
            <a:effectLst>
              <a:outerShdw blurRad="50800" dist="38100" dir="2700000" algn="tl" rotWithShape="0">
                <a:prstClr val="black">
                  <a:alpha val="40000"/>
                </a:prstClr>
              </a:outerShdw>
            </a:effectLst>
          </p:grpSpPr>
          <p:sp>
            <p:nvSpPr>
              <p:cNvPr id="11" name="圆角矩形 10"/>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a typeface="微软雅黑" panose="020B0503020204020204" pitchFamily="34" charset="-122"/>
                </a:endParaRPr>
              </a:p>
            </p:txBody>
          </p:sp>
          <p:sp>
            <p:nvSpPr>
              <p:cNvPr id="12" name="圆角矩形 11"/>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C00000"/>
                  </a:solidFill>
                  <a:ea typeface="微软雅黑" panose="020B0503020204020204" pitchFamily="34" charset="-122"/>
                </a:endParaRPr>
              </a:p>
            </p:txBody>
          </p:sp>
        </p:grpSp>
      </p:grpSp>
      <p:grpSp>
        <p:nvGrpSpPr>
          <p:cNvPr id="15" name="组合 14"/>
          <p:cNvGrpSpPr/>
          <p:nvPr/>
        </p:nvGrpSpPr>
        <p:grpSpPr>
          <a:xfrm>
            <a:off x="1123315" y="942975"/>
            <a:ext cx="7289800" cy="2242185"/>
            <a:chOff x="1295" y="1468"/>
            <a:chExt cx="11480" cy="3531"/>
          </a:xfrm>
        </p:grpSpPr>
        <p:sp>
          <p:nvSpPr>
            <p:cNvPr id="25" name="椭圆 24"/>
            <p:cNvSpPr/>
            <p:nvPr/>
          </p:nvSpPr>
          <p:spPr>
            <a:xfrm>
              <a:off x="2329" y="1468"/>
              <a:ext cx="2968" cy="292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26" name="椭圆 25"/>
            <p:cNvSpPr/>
            <p:nvPr/>
          </p:nvSpPr>
          <p:spPr>
            <a:xfrm>
              <a:off x="4880"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27" name="椭圆 26"/>
            <p:cNvSpPr/>
            <p:nvPr/>
          </p:nvSpPr>
          <p:spPr>
            <a:xfrm>
              <a:off x="6952"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28" name="椭圆 27"/>
            <p:cNvSpPr/>
            <p:nvPr/>
          </p:nvSpPr>
          <p:spPr>
            <a:xfrm>
              <a:off x="9026"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grpSp>
          <p:nvGrpSpPr>
            <p:cNvPr id="29" name="组合 28"/>
            <p:cNvGrpSpPr/>
            <p:nvPr/>
          </p:nvGrpSpPr>
          <p:grpSpPr>
            <a:xfrm>
              <a:off x="2497" y="1622"/>
              <a:ext cx="2653" cy="2603"/>
              <a:chOff x="3768359" y="1725446"/>
              <a:chExt cx="1930605" cy="1930605"/>
            </a:xfrm>
          </p:grpSpPr>
          <p:sp>
            <p:nvSpPr>
              <p:cNvPr id="3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32" name="组合 31"/>
            <p:cNvGrpSpPr/>
            <p:nvPr/>
          </p:nvGrpSpPr>
          <p:grpSpPr>
            <a:xfrm>
              <a:off x="5055" y="2099"/>
              <a:ext cx="2134" cy="2126"/>
              <a:chOff x="3768359" y="1725446"/>
              <a:chExt cx="1930605" cy="1930605"/>
            </a:xfrm>
          </p:grpSpPr>
          <p:sp>
            <p:nvSpPr>
              <p:cNvPr id="3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35" name="组合 34"/>
            <p:cNvGrpSpPr/>
            <p:nvPr/>
          </p:nvGrpSpPr>
          <p:grpSpPr>
            <a:xfrm>
              <a:off x="7120" y="2099"/>
              <a:ext cx="2134" cy="2126"/>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38" name="组合 37"/>
            <p:cNvGrpSpPr/>
            <p:nvPr/>
          </p:nvGrpSpPr>
          <p:grpSpPr>
            <a:xfrm>
              <a:off x="9176" y="2099"/>
              <a:ext cx="2134" cy="2126"/>
              <a:chOff x="3768359" y="1725446"/>
              <a:chExt cx="1930605" cy="1930605"/>
            </a:xfrm>
          </p:grpSpPr>
          <p:sp>
            <p:nvSpPr>
              <p:cNvPr id="3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sp>
          <p:nvSpPr>
            <p:cNvPr id="42" name="矩形 41"/>
            <p:cNvSpPr/>
            <p:nvPr/>
          </p:nvSpPr>
          <p:spPr>
            <a:xfrm>
              <a:off x="5273" y="2638"/>
              <a:ext cx="1682" cy="992"/>
            </a:xfrm>
            <a:prstGeom prst="rect">
              <a:avLst/>
            </a:prstGeom>
            <a:effectLst/>
          </p:spPr>
          <p:txBody>
            <a:bodyPr wrap="none" lIns="76840" tIns="38420" rIns="76840" bIns="38420">
              <a:spAutoFit/>
            </a:bodyPr>
            <a:lstStyle/>
            <a:p>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计划</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9351" y="2615"/>
              <a:ext cx="1682" cy="992"/>
            </a:xfrm>
            <a:prstGeom prst="rect">
              <a:avLst/>
            </a:prstGeom>
            <a:effectLst/>
          </p:spPr>
          <p:txBody>
            <a:bodyPr wrap="none" lIns="76840" tIns="38420" rIns="76840" bIns="38420">
              <a:spAutoFit/>
            </a:bodyPr>
            <a:lstStyle/>
            <a:p>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名称</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202" y="3422"/>
              <a:ext cx="510" cy="508"/>
              <a:chOff x="3768359" y="1725446"/>
              <a:chExt cx="1930605" cy="1930605"/>
            </a:xfrm>
          </p:grpSpPr>
          <p:sp>
            <p:nvSpPr>
              <p:cNvPr id="4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48" name="组合 47"/>
            <p:cNvGrpSpPr/>
            <p:nvPr/>
          </p:nvGrpSpPr>
          <p:grpSpPr>
            <a:xfrm>
              <a:off x="1816" y="2856"/>
              <a:ext cx="357" cy="355"/>
              <a:chOff x="3768359" y="1725446"/>
              <a:chExt cx="1930605" cy="1930605"/>
            </a:xfrm>
            <a:solidFill>
              <a:srgbClr val="EA5E66"/>
            </a:solidFill>
          </p:grpSpPr>
          <p:sp>
            <p:nvSpPr>
              <p:cNvPr id="4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51" name="组合 50"/>
            <p:cNvGrpSpPr/>
            <p:nvPr/>
          </p:nvGrpSpPr>
          <p:grpSpPr>
            <a:xfrm>
              <a:off x="4820" y="2033"/>
              <a:ext cx="256" cy="255"/>
              <a:chOff x="3768359" y="1725446"/>
              <a:chExt cx="1930605" cy="1930605"/>
            </a:xfrm>
          </p:grpSpPr>
          <p:sp>
            <p:nvSpPr>
              <p:cNvPr id="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54" name="组合 53"/>
            <p:cNvGrpSpPr/>
            <p:nvPr/>
          </p:nvGrpSpPr>
          <p:grpSpPr>
            <a:xfrm>
              <a:off x="6968" y="1964"/>
              <a:ext cx="365" cy="363"/>
              <a:chOff x="3768359" y="1725446"/>
              <a:chExt cx="1930605" cy="1930605"/>
            </a:xfrm>
          </p:grpSpPr>
          <p:sp>
            <p:nvSpPr>
              <p:cNvPr id="5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57" name="组合 56"/>
            <p:cNvGrpSpPr/>
            <p:nvPr/>
          </p:nvGrpSpPr>
          <p:grpSpPr>
            <a:xfrm>
              <a:off x="6942" y="4032"/>
              <a:ext cx="315" cy="314"/>
              <a:chOff x="3768359" y="1725446"/>
              <a:chExt cx="1930605" cy="1930605"/>
            </a:xfrm>
          </p:grpSpPr>
          <p:sp>
            <p:nvSpPr>
              <p:cNvPr id="5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0" name="组合 59"/>
            <p:cNvGrpSpPr/>
            <p:nvPr/>
          </p:nvGrpSpPr>
          <p:grpSpPr>
            <a:xfrm>
              <a:off x="4952" y="4005"/>
              <a:ext cx="324" cy="323"/>
              <a:chOff x="3768359" y="1725446"/>
              <a:chExt cx="1930605" cy="1930605"/>
            </a:xfrm>
          </p:grpSpPr>
          <p:sp>
            <p:nvSpPr>
              <p:cNvPr id="6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3" name="组合 62"/>
            <p:cNvGrpSpPr/>
            <p:nvPr/>
          </p:nvGrpSpPr>
          <p:grpSpPr>
            <a:xfrm>
              <a:off x="9078" y="1842"/>
              <a:ext cx="319" cy="318"/>
              <a:chOff x="3768359" y="1725446"/>
              <a:chExt cx="1930605" cy="1930605"/>
            </a:xfrm>
          </p:grpSpPr>
          <p:sp>
            <p:nvSpPr>
              <p:cNvPr id="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6" name="组合 65"/>
            <p:cNvGrpSpPr/>
            <p:nvPr/>
          </p:nvGrpSpPr>
          <p:grpSpPr>
            <a:xfrm>
              <a:off x="9203" y="4114"/>
              <a:ext cx="282" cy="281"/>
              <a:chOff x="3768359" y="1725446"/>
              <a:chExt cx="1930605" cy="1930605"/>
            </a:xfrm>
          </p:grpSpPr>
          <p:sp>
            <p:nvSpPr>
              <p:cNvPr id="6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9" name="组合 68"/>
            <p:cNvGrpSpPr/>
            <p:nvPr/>
          </p:nvGrpSpPr>
          <p:grpSpPr>
            <a:xfrm>
              <a:off x="11368" y="2992"/>
              <a:ext cx="510" cy="508"/>
              <a:chOff x="3768359" y="1725446"/>
              <a:chExt cx="1930605" cy="1930605"/>
            </a:xfrm>
          </p:grpSpPr>
          <p:sp>
            <p:nvSpPr>
              <p:cNvPr id="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72" name="组合 71"/>
            <p:cNvGrpSpPr/>
            <p:nvPr/>
          </p:nvGrpSpPr>
          <p:grpSpPr>
            <a:xfrm>
              <a:off x="11993" y="2777"/>
              <a:ext cx="357" cy="355"/>
              <a:chOff x="3768359" y="1725446"/>
              <a:chExt cx="1930605" cy="1930605"/>
            </a:xfrm>
          </p:grpSpPr>
          <p:sp>
            <p:nvSpPr>
              <p:cNvPr id="7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75" name="组合 74"/>
            <p:cNvGrpSpPr/>
            <p:nvPr/>
          </p:nvGrpSpPr>
          <p:grpSpPr>
            <a:xfrm>
              <a:off x="12519" y="3084"/>
              <a:ext cx="256" cy="255"/>
              <a:chOff x="3768359" y="1725446"/>
              <a:chExt cx="1930605" cy="1930605"/>
            </a:xfrm>
          </p:grpSpPr>
          <p:sp>
            <p:nvSpPr>
              <p:cNvPr id="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78" name="组合 77"/>
            <p:cNvGrpSpPr/>
            <p:nvPr/>
          </p:nvGrpSpPr>
          <p:grpSpPr>
            <a:xfrm>
              <a:off x="1295" y="3036"/>
              <a:ext cx="256" cy="255"/>
              <a:chOff x="3768359" y="1725446"/>
              <a:chExt cx="1930605" cy="1930605"/>
            </a:xfrm>
          </p:grpSpPr>
          <p:sp>
            <p:nvSpPr>
              <p:cNvPr id="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sp>
          <p:nvSpPr>
            <p:cNvPr id="2" name="文本框 1"/>
            <p:cNvSpPr txBox="1"/>
            <p:nvPr/>
          </p:nvSpPr>
          <p:spPr>
            <a:xfrm>
              <a:off x="5999" y="4395"/>
              <a:ext cx="2304" cy="604"/>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rPr>
                <a:t>（参考版式）</a:t>
              </a:r>
              <a:endParaRPr lang="zh-CN" altLang="en-US" b="1">
                <a:latin typeface="微软雅黑" panose="020B0503020204020204" pitchFamily="34" charset="-122"/>
                <a:ea typeface="微软雅黑" panose="020B0503020204020204" pitchFamily="34" charset="-122"/>
              </a:endParaRPr>
            </a:p>
          </p:txBody>
        </p:sp>
        <p:sp>
          <p:nvSpPr>
            <p:cNvPr id="13" name="矩形 12"/>
            <p:cNvSpPr/>
            <p:nvPr/>
          </p:nvSpPr>
          <p:spPr>
            <a:xfrm>
              <a:off x="2972" y="2427"/>
              <a:ext cx="1682" cy="992"/>
            </a:xfrm>
            <a:prstGeom prst="rect">
              <a:avLst/>
            </a:prstGeom>
            <a:effectLst/>
          </p:spPr>
          <p:txBody>
            <a:bodyPr wrap="none" lIns="76840" tIns="38420" rIns="76840" bIns="38420">
              <a:spAutoFit/>
            </a:bodyPr>
            <a:p>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商业</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7705" y="2668"/>
              <a:ext cx="962" cy="992"/>
            </a:xfrm>
            <a:prstGeom prst="rect">
              <a:avLst/>
            </a:prstGeom>
            <a:effectLst/>
          </p:spPr>
          <p:txBody>
            <a:bodyPr wrap="none" lIns="76840" tIns="38420" rIns="76840" bIns="38420">
              <a:spAutoFit/>
            </a:bodyPr>
            <a:p>
              <a:r>
                <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书</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000">
        <p:zoom/>
      </p:transition>
    </mc:Choice>
    <mc:Fallback>
      <p:transition spd="slow">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4460" y="219075"/>
            <a:ext cx="4392930" cy="368300"/>
            <a:chOff x="4242" y="344"/>
            <a:chExt cx="6918" cy="580"/>
          </a:xfrm>
        </p:grpSpPr>
        <p:sp>
          <p:nvSpPr>
            <p:cNvPr id="19" name="TextBox 30"/>
            <p:cNvSpPr txBox="1"/>
            <p:nvPr/>
          </p:nvSpPr>
          <p:spPr>
            <a:xfrm>
              <a:off x="6068" y="344"/>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产品介绍</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4242" y="638"/>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8762" y="593"/>
              <a:ext cx="2399" cy="83"/>
            </a:xfrm>
            <a:prstGeom prst="rect">
              <a:avLst/>
            </a:prstGeom>
          </p:spPr>
        </p:pic>
      </p:grpSp>
      <p:grpSp>
        <p:nvGrpSpPr>
          <p:cNvPr id="23" name="组合 22"/>
          <p:cNvGrpSpPr/>
          <p:nvPr/>
        </p:nvGrpSpPr>
        <p:grpSpPr>
          <a:xfrm rot="0">
            <a:off x="-193675" y="-189230"/>
            <a:ext cx="935990" cy="1079500"/>
            <a:chOff x="-192" y="-185"/>
            <a:chExt cx="1474" cy="1700"/>
          </a:xfrm>
          <a:gradFill>
            <a:gsLst>
              <a:gs pos="52000">
                <a:srgbClr val="007BD3"/>
              </a:gs>
              <a:gs pos="100000">
                <a:srgbClr val="034373"/>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4</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366510" y="2100580"/>
            <a:ext cx="1261110" cy="821690"/>
            <a:chOff x="4544" y="1275"/>
            <a:chExt cx="1986" cy="1294"/>
          </a:xfrm>
        </p:grpSpPr>
        <p:sp>
          <p:nvSpPr>
            <p:cNvPr id="7" name="圆角矩形 6"/>
            <p:cNvSpPr/>
            <p:nvPr/>
          </p:nvSpPr>
          <p:spPr>
            <a:xfrm>
              <a:off x="4557" y="1275"/>
              <a:ext cx="1966" cy="129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65">
                <a:solidFill>
                  <a:prstClr val="white"/>
                </a:solidFill>
              </a:endParaRPr>
            </a:p>
          </p:txBody>
        </p:sp>
        <p:sp>
          <p:nvSpPr>
            <p:cNvPr id="5" name="文本框 4"/>
            <p:cNvSpPr txBox="1"/>
            <p:nvPr/>
          </p:nvSpPr>
          <p:spPr>
            <a:xfrm>
              <a:off x="4544" y="1480"/>
              <a:ext cx="1987" cy="822"/>
            </a:xfrm>
            <a:prstGeom prst="rect">
              <a:avLst/>
            </a:prstGeom>
            <a:noFill/>
          </p:spPr>
          <p:txBody>
            <a:bodyPr wrap="square" rtlCol="0">
              <a:spAutoFit/>
            </a:bodyPr>
            <a:p>
              <a:r>
                <a:rPr lang="zh-CN" altLang="en-US" sz="2800" b="1">
                  <a:latin typeface="微软雅黑" panose="020B0503020204020204" pitchFamily="34" charset="-122"/>
                  <a:ea typeface="微软雅黑" panose="020B0503020204020204" pitchFamily="34" charset="-122"/>
                  <a:sym typeface="+mn-ea"/>
                </a:rPr>
                <a:t>玉米须</a:t>
              </a:r>
              <a:endParaRPr lang="zh-CN" altLang="en-US" sz="2800" b="1">
                <a:latin typeface="微软雅黑" panose="020B0503020204020204" pitchFamily="34" charset="-122"/>
                <a:ea typeface="微软雅黑" panose="020B0503020204020204" pitchFamily="34" charset="-122"/>
                <a:sym typeface="+mn-ea"/>
              </a:endParaRPr>
            </a:p>
          </p:txBody>
        </p:sp>
      </p:grpSp>
      <p:grpSp>
        <p:nvGrpSpPr>
          <p:cNvPr id="10" name="组合 9"/>
          <p:cNvGrpSpPr/>
          <p:nvPr/>
        </p:nvGrpSpPr>
        <p:grpSpPr>
          <a:xfrm>
            <a:off x="1180465" y="3362960"/>
            <a:ext cx="7212965" cy="1844040"/>
            <a:chOff x="1648" y="5564"/>
            <a:chExt cx="11359" cy="2904"/>
          </a:xfrm>
        </p:grpSpPr>
        <p:sp>
          <p:nvSpPr>
            <p:cNvPr id="25" name="TextBox 15"/>
            <p:cNvSpPr txBox="1">
              <a:spLocks noChangeArrowheads="1"/>
            </p:cNvSpPr>
            <p:nvPr/>
          </p:nvSpPr>
          <p:spPr bwMode="auto">
            <a:xfrm>
              <a:off x="1648" y="5564"/>
              <a:ext cx="1040" cy="2905"/>
            </a:xfrm>
            <a:prstGeom prst="rect">
              <a:avLst/>
            </a:prstGeom>
            <a:noFill/>
            <a:ln w="9525">
              <a:noFill/>
              <a:miter lim="800000"/>
            </a:ln>
          </p:spPr>
          <p:txBody>
            <a:bodyPr vert="eaVert" wrap="none" anchor="ctr"/>
            <a:p>
              <a:pPr algn="ctr" eaLnBrk="1" hangingPunct="1">
                <a:buFont typeface="Arial" panose="020B0604020202020204" pitchFamily="34" charset="0"/>
                <a:buNone/>
              </a:pPr>
              <a:r>
                <a:rPr lang="zh-CN" sz="3200" dirty="0">
                  <a:solidFill>
                    <a:schemeClr val="tx1"/>
                  </a:solidFill>
                  <a:latin typeface="微软雅黑" panose="020B0503020204020204" pitchFamily="34" charset="-122"/>
                  <a:ea typeface="微软雅黑" panose="020B0503020204020204" pitchFamily="34" charset="-122"/>
                </a:rPr>
                <a:t>添加标题</a:t>
              </a:r>
              <a:endParaRPr lang="zh-CN" sz="3200" dirty="0">
                <a:solidFill>
                  <a:schemeClr val="tx1"/>
                </a:solidFill>
                <a:latin typeface="微软雅黑" panose="020B0503020204020204" pitchFamily="34" charset="-122"/>
                <a:ea typeface="微软雅黑" panose="020B0503020204020204" pitchFamily="34" charset="-122"/>
              </a:endParaRPr>
            </a:p>
          </p:txBody>
        </p:sp>
        <p:sp>
          <p:nvSpPr>
            <p:cNvPr id="26" name="矩形 12"/>
            <p:cNvSpPr>
              <a:spLocks noChangeArrowheads="1"/>
            </p:cNvSpPr>
            <p:nvPr/>
          </p:nvSpPr>
          <p:spPr bwMode="auto">
            <a:xfrm>
              <a:off x="3535" y="5564"/>
              <a:ext cx="9472" cy="2905"/>
            </a:xfrm>
            <a:prstGeom prst="rect">
              <a:avLst/>
            </a:prstGeom>
            <a:noFill/>
            <a:ln w="9525">
              <a:noFill/>
              <a:miter lim="800000"/>
            </a:ln>
          </p:spPr>
          <p:txBody>
            <a:bodyPr anchor="ctr"/>
            <a:p>
              <a:pPr>
                <a:lnSpc>
                  <a:spcPct val="120000"/>
                </a:lnSpc>
                <a:spcBef>
                  <a:spcPts val="300"/>
                </a:spcBef>
              </a:pPr>
              <a:r>
                <a:rPr lang="zh-CN" altLang="en-US" sz="1200" dirty="0" smtClean="0">
                  <a:latin typeface="微软雅黑" panose="020B0503020204020204" pitchFamily="34" charset="-122"/>
                  <a:sym typeface="+mn-ea"/>
                </a:rPr>
                <a:t>单击此处添加说明文字单击此处添加说明文字单击</a:t>
              </a:r>
              <a:r>
                <a:rPr lang="zh-CN" altLang="en-US" sz="1200" dirty="0">
                  <a:latin typeface="微软雅黑" panose="020B0503020204020204" pitchFamily="34" charset="-122"/>
                  <a:sym typeface="+mn-ea"/>
                </a:rPr>
                <a:t>此处添加说明文字单击此处添加说明</a:t>
              </a:r>
              <a:r>
                <a:rPr lang="zh-CN" altLang="en-US" sz="1200" dirty="0" smtClean="0">
                  <a:latin typeface="微软雅黑" panose="020B0503020204020204" pitchFamily="34" charset="-122"/>
                  <a:sym typeface="+mn-ea"/>
                </a:rPr>
                <a:t>文字</a:t>
              </a:r>
              <a:r>
                <a:rPr lang="zh-CN" altLang="en-US" sz="1200" dirty="0">
                  <a:latin typeface="微软雅黑" panose="020B0503020204020204" pitchFamily="34" charset="-122"/>
                  <a:sym typeface="+mn-ea"/>
                </a:rPr>
                <a:t>单击此处添加说明</a:t>
              </a:r>
              <a:r>
                <a:rPr lang="zh-CN" altLang="en-US" sz="1200" dirty="0" smtClean="0">
                  <a:latin typeface="微软雅黑" panose="020B0503020204020204" pitchFamily="34" charset="-122"/>
                  <a:sym typeface="+mn-ea"/>
                </a:rPr>
                <a:t>文字</a:t>
              </a:r>
              <a:r>
                <a:rPr lang="zh-CN" altLang="en-US" sz="1200" dirty="0">
                  <a:latin typeface="微软雅黑" panose="020B0503020204020204" pitchFamily="34" charset="-122"/>
                  <a:sym typeface="+mn-ea"/>
                </a:rPr>
                <a:t>单击此处添加说明</a:t>
              </a:r>
              <a:r>
                <a:rPr lang="zh-CN" altLang="en-US" sz="1200" dirty="0" smtClean="0">
                  <a:latin typeface="微软雅黑" panose="020B0503020204020204" pitchFamily="34" charset="-122"/>
                  <a:sym typeface="+mn-ea"/>
                </a:rPr>
                <a:t>文字</a:t>
              </a:r>
              <a:r>
                <a:rPr lang="zh-CN" altLang="en-US" sz="1200" dirty="0">
                  <a:latin typeface="微软雅黑" panose="020B0503020204020204" pitchFamily="34" charset="-122"/>
                  <a:sym typeface="+mn-ea"/>
                </a:rPr>
                <a:t>单击此处添加说明</a:t>
              </a:r>
              <a:r>
                <a:rPr lang="zh-CN" altLang="en-US" sz="1200" dirty="0" smtClean="0">
                  <a:latin typeface="微软雅黑" panose="020B0503020204020204" pitchFamily="34" charset="-122"/>
                  <a:sym typeface="+mn-ea"/>
                </a:rPr>
                <a:t>文字</a:t>
              </a:r>
              <a:r>
                <a:rPr lang="zh-CN" altLang="en-US" sz="1200" dirty="0">
                  <a:latin typeface="微软雅黑" panose="020B0503020204020204" pitchFamily="34" charset="-122"/>
                  <a:sym typeface="+mn-ea"/>
                </a:rPr>
                <a:t>单击此处添加说明</a:t>
              </a:r>
              <a:r>
                <a:rPr lang="zh-CN" altLang="en-US" sz="1200" dirty="0" smtClean="0">
                  <a:latin typeface="微软雅黑" panose="020B0503020204020204" pitchFamily="34" charset="-122"/>
                  <a:sym typeface="+mn-ea"/>
                </a:rPr>
                <a:t>文字</a:t>
              </a:r>
              <a:r>
                <a:rPr lang="zh-CN" altLang="en-US" sz="1200" dirty="0">
                  <a:latin typeface="微软雅黑" panose="020B0503020204020204" pitchFamily="34" charset="-122"/>
                  <a:sym typeface="+mn-ea"/>
                </a:rPr>
                <a:t>单击此处添加说明文字</a:t>
              </a:r>
              <a:r>
                <a:rPr lang="zh-CN" altLang="en-US" sz="1200" dirty="0" smtClean="0">
                  <a:latin typeface="微软雅黑" panose="020B0503020204020204" pitchFamily="34" charset="-122"/>
                  <a:sym typeface="+mn-ea"/>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7" name="直接连接符 14"/>
            <p:cNvCxnSpPr>
              <a:cxnSpLocks noChangeShapeType="1"/>
            </p:cNvCxnSpPr>
            <p:nvPr/>
          </p:nvCxnSpPr>
          <p:spPr bwMode="auto">
            <a:xfrm>
              <a:off x="3028" y="5713"/>
              <a:ext cx="0" cy="2608"/>
            </a:xfrm>
            <a:prstGeom prst="line">
              <a:avLst/>
            </a:prstGeom>
            <a:noFill/>
            <a:ln w="22225">
              <a:solidFill>
                <a:srgbClr val="650204"/>
              </a:solidFill>
              <a:round/>
            </a:ln>
          </p:spPr>
        </p:cxnSp>
      </p:grpSp>
      <p:grpSp>
        <p:nvGrpSpPr>
          <p:cNvPr id="30" name="组合 29"/>
          <p:cNvGrpSpPr/>
          <p:nvPr/>
        </p:nvGrpSpPr>
        <p:grpSpPr>
          <a:xfrm>
            <a:off x="953135" y="922655"/>
            <a:ext cx="7632065" cy="2208530"/>
            <a:chOff x="770" y="1429"/>
            <a:chExt cx="12019" cy="3478"/>
          </a:xfrm>
        </p:grpSpPr>
        <p:pic>
          <p:nvPicPr>
            <p:cNvPr id="9" name="图片 8" descr="61782be166c826c8-653ea5468e5789eb-7f1f4ac9b9e82edfff4326e03b1ad39b"/>
            <p:cNvPicPr>
              <a:picLocks noChangeAspect="1"/>
            </p:cNvPicPr>
            <p:nvPr/>
          </p:nvPicPr>
          <p:blipFill>
            <a:blip r:embed="rId2"/>
            <a:stretch>
              <a:fillRect/>
            </a:stretch>
          </p:blipFill>
          <p:spPr>
            <a:xfrm>
              <a:off x="770" y="1429"/>
              <a:ext cx="3790" cy="3450"/>
            </a:xfrm>
            <a:prstGeom prst="rect">
              <a:avLst/>
            </a:prstGeom>
            <a:ln w="25400">
              <a:solidFill>
                <a:schemeClr val="bg1"/>
              </a:solidFill>
            </a:ln>
          </p:spPr>
        </p:pic>
        <p:pic>
          <p:nvPicPr>
            <p:cNvPr id="11" name="图片 10" descr="ac75323d6b6de243-6a8470ba18ff4002-7b0ac1fde158c2e4fe32541c81d61e56"/>
            <p:cNvPicPr>
              <a:picLocks noChangeAspect="1"/>
            </p:cNvPicPr>
            <p:nvPr/>
          </p:nvPicPr>
          <p:blipFill>
            <a:blip r:embed="rId3"/>
            <a:stretch>
              <a:fillRect/>
            </a:stretch>
          </p:blipFill>
          <p:spPr>
            <a:xfrm>
              <a:off x="4673" y="1429"/>
              <a:ext cx="4003" cy="3478"/>
            </a:xfrm>
            <a:prstGeom prst="rect">
              <a:avLst/>
            </a:prstGeom>
            <a:ln w="25400">
              <a:solidFill>
                <a:schemeClr val="bg1"/>
              </a:solidFill>
            </a:ln>
          </p:spPr>
        </p:pic>
        <p:sp>
          <p:nvSpPr>
            <p:cNvPr id="28" name="五边形 6"/>
            <p:cNvSpPr/>
            <p:nvPr/>
          </p:nvSpPr>
          <p:spPr>
            <a:xfrm>
              <a:off x="8787" y="1432"/>
              <a:ext cx="4003" cy="3475"/>
            </a:xfrm>
            <a:prstGeom prst="rect">
              <a:avLst/>
            </a:prstGeom>
            <a:blipFill>
              <a:blip r:embed="rId4"/>
              <a:stretch>
                <a:fillRect l="-25100" r="-249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0</a:t>
              </a:r>
              <a:endParaRPr lang="en-US" altLang="zh-CN"/>
            </a:p>
          </p:txBody>
        </p:sp>
      </p:gr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3675" y="-189230"/>
            <a:ext cx="7296150" cy="1079500"/>
            <a:chOff x="-305" y="-298"/>
            <a:chExt cx="11490" cy="1700"/>
          </a:xfrm>
        </p:grpSpPr>
        <p:grpSp>
          <p:nvGrpSpPr>
            <p:cNvPr id="3" name="组合 2"/>
            <p:cNvGrpSpPr/>
            <p:nvPr/>
          </p:nvGrpSpPr>
          <p:grpSpPr>
            <a:xfrm>
              <a:off x="4136" y="472"/>
              <a:ext cx="7049" cy="581"/>
              <a:chOff x="4136" y="472"/>
              <a:chExt cx="7049" cy="581"/>
            </a:xfrm>
          </p:grpSpPr>
          <p:sp>
            <p:nvSpPr>
              <p:cNvPr id="5" name="TextBox 30"/>
              <p:cNvSpPr txBox="1"/>
              <p:nvPr/>
            </p:nvSpPr>
            <p:spPr>
              <a:xfrm>
                <a:off x="6068" y="47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产品介绍</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 name="Image 12" descr="Divider Right.png"/>
              <p:cNvPicPr>
                <a:picLocks noChangeAspect="1"/>
              </p:cNvPicPr>
              <p:nvPr/>
            </p:nvPicPr>
            <p:blipFill>
              <a:blip r:embed="rId1" cstate="print"/>
              <a:stretch>
                <a:fillRect/>
              </a:stretch>
            </p:blipFill>
            <p:spPr>
              <a:xfrm flipH="1">
                <a:off x="4136" y="721"/>
                <a:ext cx="2399" cy="83"/>
              </a:xfrm>
              <a:prstGeom prst="rect">
                <a:avLst/>
              </a:prstGeom>
            </p:spPr>
          </p:pic>
          <p:pic>
            <p:nvPicPr>
              <p:cNvPr id="7" name="Image 12" descr="Divider Right.png"/>
              <p:cNvPicPr>
                <a:picLocks noChangeAspect="1"/>
              </p:cNvPicPr>
              <p:nvPr/>
            </p:nvPicPr>
            <p:blipFill>
              <a:blip r:embed="rId1" cstate="print"/>
              <a:stretch>
                <a:fillRect/>
              </a:stretch>
            </p:blipFill>
            <p:spPr>
              <a:xfrm rot="10800000" flipH="1">
                <a:off x="8786" y="721"/>
                <a:ext cx="2399" cy="83"/>
              </a:xfrm>
              <a:prstGeom prst="rect">
                <a:avLst/>
              </a:prstGeom>
            </p:spPr>
          </p:pic>
        </p:grpSp>
        <p:grpSp>
          <p:nvGrpSpPr>
            <p:cNvPr id="8" name="组合 7"/>
            <p:cNvGrpSpPr/>
            <p:nvPr/>
          </p:nvGrpSpPr>
          <p:grpSpPr>
            <a:xfrm>
              <a:off x="-305" y="-298"/>
              <a:ext cx="1474" cy="1700"/>
              <a:chOff x="-192" y="-185"/>
              <a:chExt cx="1474" cy="1700"/>
            </a:xfrm>
            <a:gradFill>
              <a:gsLst>
                <a:gs pos="52000">
                  <a:srgbClr val="007BD3"/>
                </a:gs>
                <a:gs pos="100000">
                  <a:srgbClr val="034373"/>
                </a:gs>
              </a:gsLst>
              <a:lin ang="4800000" scaled="0"/>
            </a:gradFill>
          </p:grpSpPr>
          <p:grpSp>
            <p:nvGrpSpPr>
              <p:cNvPr id="9" name="组合 8"/>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15" name="文本框 14"/>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4</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63243" y="986508"/>
            <a:ext cx="9398892" cy="3790091"/>
            <a:chOff x="1086" y="2582"/>
            <a:chExt cx="13598" cy="5298"/>
          </a:xfrm>
        </p:grpSpPr>
        <p:sp>
          <p:nvSpPr>
            <p:cNvPr id="13" name="六边形 12"/>
            <p:cNvSpPr/>
            <p:nvPr/>
          </p:nvSpPr>
          <p:spPr>
            <a:xfrm rot="5400000">
              <a:off x="1024" y="2766"/>
              <a:ext cx="877" cy="753"/>
            </a:xfrm>
            <a:prstGeom prst="hexagon">
              <a:avLst>
                <a:gd name="adj" fmla="val 30879"/>
                <a:gd name="vf" fmla="val 115470"/>
              </a:avLst>
            </a:prstGeom>
            <a:solidFill>
              <a:srgbClr val="FAC14D"/>
            </a:solidFill>
            <a:ln w="38100" cap="flat" cmpd="sng" algn="ctr">
              <a:noFill/>
              <a:prstDash val="solid"/>
            </a:ln>
            <a:effectLst>
              <a:outerShdw blurRad="393700" dist="38100" dir="5400000" algn="t" rotWithShape="0">
                <a:schemeClr val="tx1">
                  <a:alpha val="37000"/>
                </a:schemeClr>
              </a:outerShdw>
            </a:effectLst>
          </p:spPr>
          <p:txBody>
            <a:bodyPr anchor="ctr"/>
            <a:p>
              <a:pPr algn="ctr" defTabSz="967740" fontAlgn="auto">
                <a:spcBef>
                  <a:spcPts val="0"/>
                </a:spcBef>
                <a:spcAft>
                  <a:spcPts val="0"/>
                </a:spcAft>
                <a:defRPr/>
              </a:pPr>
              <a:endParaRPr lang="zh-CN" altLang="en-US" kern="0">
                <a:solidFill>
                  <a:schemeClr val="accent5">
                    <a:lumMod val="50000"/>
                  </a:schemeClr>
                </a:solidFill>
                <a:latin typeface="方正兰亭黑简体" panose="02000000000000000000" pitchFamily="2" charset="-122"/>
                <a:ea typeface="方正兰亭黑简体" panose="02000000000000000000" pitchFamily="2" charset="-122"/>
              </a:endParaRPr>
            </a:p>
          </p:txBody>
        </p:sp>
        <p:sp>
          <p:nvSpPr>
            <p:cNvPr id="45" name="椭圆 51"/>
            <p:cNvSpPr/>
            <p:nvPr/>
          </p:nvSpPr>
          <p:spPr>
            <a:xfrm>
              <a:off x="13600" y="2582"/>
              <a:ext cx="662" cy="590"/>
            </a:xfrm>
            <a:prstGeom prst="hexagon">
              <a:avLst/>
            </a:prstGeom>
            <a:solidFill>
              <a:srgbClr val="F95647"/>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nvGrpSpPr>
            <p:cNvPr id="14" name="组合 13"/>
            <p:cNvGrpSpPr/>
            <p:nvPr/>
          </p:nvGrpSpPr>
          <p:grpSpPr>
            <a:xfrm rot="0">
              <a:off x="13832" y="5564"/>
              <a:ext cx="852" cy="760"/>
              <a:chOff x="5252030" y="2008764"/>
              <a:chExt cx="809336" cy="809336"/>
            </a:xfrm>
            <a:solidFill>
              <a:srgbClr val="78AF51"/>
            </a:solidFill>
          </p:grpSpPr>
          <p:sp>
            <p:nvSpPr>
              <p:cNvPr id="16" name="椭圆 53"/>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17" name="椭圆 54"/>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sp>
          <p:nvSpPr>
            <p:cNvPr id="20" name="椭圆 51"/>
            <p:cNvSpPr/>
            <p:nvPr/>
          </p:nvSpPr>
          <p:spPr>
            <a:xfrm>
              <a:off x="1151" y="7290"/>
              <a:ext cx="662" cy="590"/>
            </a:xfrm>
            <a:prstGeom prst="hexagon">
              <a:avLst/>
            </a:prstGeom>
            <a:solidFill>
              <a:srgbClr val="401B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grpSp>
        <p:nvGrpSpPr>
          <p:cNvPr id="21" name="组合 20"/>
          <p:cNvGrpSpPr/>
          <p:nvPr/>
        </p:nvGrpSpPr>
        <p:grpSpPr>
          <a:xfrm>
            <a:off x="513715" y="1679575"/>
            <a:ext cx="8115300" cy="2592070"/>
            <a:chOff x="850" y="3139"/>
            <a:chExt cx="12780" cy="4082"/>
          </a:xfrm>
        </p:grpSpPr>
        <p:sp>
          <p:nvSpPr>
            <p:cNvPr id="22" name="圆角矩形 21"/>
            <p:cNvSpPr/>
            <p:nvPr/>
          </p:nvSpPr>
          <p:spPr>
            <a:xfrm>
              <a:off x="5207" y="3253"/>
              <a:ext cx="1701" cy="1701"/>
            </a:xfrm>
            <a:prstGeom prst="roundRect">
              <a:avLst/>
            </a:prstGeom>
            <a:solidFill>
              <a:srgbClr val="016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Adobe Myungjo Std M" pitchFamily="18" charset="-128"/>
                  <a:ea typeface="Adobe Myungjo Std M" pitchFamily="18" charset="-128"/>
                </a:rPr>
                <a:t>S</a:t>
              </a:r>
              <a:endParaRPr lang="zh-CN" altLang="en-US" sz="5400" b="1" dirty="0">
                <a:latin typeface="Adobe Myungjo Std M" pitchFamily="18" charset="-128"/>
                <a:ea typeface="方正姚体" panose="02010601030101010101" pitchFamily="2" charset="-122"/>
              </a:endParaRPr>
            </a:p>
          </p:txBody>
        </p:sp>
        <p:sp>
          <p:nvSpPr>
            <p:cNvPr id="23" name="圆角矩形 22"/>
            <p:cNvSpPr/>
            <p:nvPr/>
          </p:nvSpPr>
          <p:spPr>
            <a:xfrm>
              <a:off x="7362" y="3253"/>
              <a:ext cx="1701" cy="1701"/>
            </a:xfrm>
            <a:prstGeom prst="roundRect">
              <a:avLst/>
            </a:prstGeom>
            <a:solidFill>
              <a:srgbClr val="016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Adobe Myungjo Std M" pitchFamily="18" charset="-128"/>
                  <a:ea typeface="Adobe Myungjo Std M" pitchFamily="18" charset="-128"/>
                </a:rPr>
                <a:t>W</a:t>
              </a:r>
              <a:endParaRPr lang="zh-CN" altLang="en-US" sz="5400" b="1" dirty="0">
                <a:latin typeface="Adobe Myungjo Std M" pitchFamily="18" charset="-128"/>
                <a:ea typeface="方正姚体" panose="02010601030101010101" pitchFamily="2" charset="-122"/>
              </a:endParaRPr>
            </a:p>
          </p:txBody>
        </p:sp>
        <p:sp>
          <p:nvSpPr>
            <p:cNvPr id="24" name="圆角矩形 23"/>
            <p:cNvSpPr/>
            <p:nvPr/>
          </p:nvSpPr>
          <p:spPr>
            <a:xfrm>
              <a:off x="5207" y="5521"/>
              <a:ext cx="1701" cy="1701"/>
            </a:xfrm>
            <a:prstGeom prst="roundRect">
              <a:avLst/>
            </a:prstGeom>
            <a:solidFill>
              <a:srgbClr val="0FA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Adobe Myungjo Std M" pitchFamily="18" charset="-128"/>
                  <a:ea typeface="Adobe Myungjo Std M" pitchFamily="18" charset="-128"/>
                </a:rPr>
                <a:t>O</a:t>
              </a:r>
              <a:endParaRPr lang="zh-CN" altLang="en-US" sz="5400" b="1" dirty="0">
                <a:latin typeface="Adobe Myungjo Std M" pitchFamily="18" charset="-128"/>
                <a:ea typeface="方正姚体" panose="02010601030101010101" pitchFamily="2" charset="-122"/>
              </a:endParaRPr>
            </a:p>
          </p:txBody>
        </p:sp>
        <p:sp>
          <p:nvSpPr>
            <p:cNvPr id="25" name="圆角矩形 24"/>
            <p:cNvSpPr/>
            <p:nvPr/>
          </p:nvSpPr>
          <p:spPr>
            <a:xfrm>
              <a:off x="7362" y="5521"/>
              <a:ext cx="1701" cy="1701"/>
            </a:xfrm>
            <a:prstGeom prst="roundRect">
              <a:avLst/>
            </a:prstGeom>
            <a:solidFill>
              <a:srgbClr val="0FA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latin typeface="Adobe Myungjo Std M" pitchFamily="18" charset="-128"/>
                  <a:ea typeface="Adobe Myungjo Std M" pitchFamily="18" charset="-128"/>
                </a:rPr>
                <a:t>T</a:t>
              </a:r>
              <a:endParaRPr lang="zh-CN" altLang="en-US" sz="5400" b="1" dirty="0">
                <a:latin typeface="Adobe Myungjo Std M" pitchFamily="18" charset="-128"/>
                <a:ea typeface="方正姚体" panose="02010601030101010101" pitchFamily="2" charset="-122"/>
              </a:endParaRPr>
            </a:p>
          </p:txBody>
        </p:sp>
        <p:sp>
          <p:nvSpPr>
            <p:cNvPr id="26" name="文本框 25"/>
            <p:cNvSpPr txBox="1">
              <a:spLocks noChangeArrowheads="1"/>
            </p:cNvSpPr>
            <p:nvPr/>
          </p:nvSpPr>
          <p:spPr bwMode="auto">
            <a:xfrm>
              <a:off x="9516" y="3139"/>
              <a:ext cx="4114"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lnSpc>
                  <a:spcPct val="120000"/>
                </a:lnSpc>
              </a:pPr>
              <a:r>
                <a:rPr lang="en-US" altLang="zh-CN" sz="2000" b="1" dirty="0">
                  <a:solidFill>
                    <a:srgbClr val="016DDC"/>
                  </a:solidFill>
                  <a:latin typeface="微软雅黑" panose="020B0503020204020204" pitchFamily="34" charset="-122"/>
                </a:rPr>
                <a:t>W</a:t>
              </a:r>
              <a:r>
                <a:rPr lang="en-US" altLang="zh-CN" sz="2000" b="1" dirty="0" smtClean="0">
                  <a:solidFill>
                    <a:srgbClr val="650204"/>
                  </a:solidFill>
                  <a:latin typeface="微软雅黑" panose="020B0503020204020204" pitchFamily="34" charset="-122"/>
                </a:rPr>
                <a:t> </a:t>
              </a: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nSpc>
                  <a:spcPct val="120000"/>
                </a:lnSpc>
              </a:pP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说明文字添加说明文字添加说明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添加说明文字</a:t>
              </a:r>
              <a:r>
                <a:rPr lang="zh-CN" altLang="en-US" sz="1200" dirty="0" smtClean="0">
                  <a:solidFill>
                    <a:schemeClr val="tx1"/>
                  </a:solidFill>
                  <a:latin typeface="微软雅黑" panose="020B0503020204020204" pitchFamily="34" charset="-122"/>
                </a:rPr>
                <a:t>。</a:t>
              </a:r>
              <a:endParaRPr lang="zh-CN" altLang="en-US" sz="1200" dirty="0" smtClean="0">
                <a:solidFill>
                  <a:schemeClr val="tx1"/>
                </a:solidFill>
                <a:latin typeface="微软雅黑" panose="020B0503020204020204" pitchFamily="34" charset="-122"/>
              </a:endParaRPr>
            </a:p>
          </p:txBody>
        </p:sp>
        <p:sp>
          <p:nvSpPr>
            <p:cNvPr id="27" name="文本框 7"/>
            <p:cNvSpPr txBox="1">
              <a:spLocks noChangeArrowheads="1"/>
            </p:cNvSpPr>
            <p:nvPr/>
          </p:nvSpPr>
          <p:spPr bwMode="auto">
            <a:xfrm>
              <a:off x="9485" y="5579"/>
              <a:ext cx="4114"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lnSpc>
                  <a:spcPct val="120000"/>
                </a:lnSpc>
              </a:pPr>
              <a:r>
                <a:rPr lang="en-US" altLang="zh-CN" sz="2000" b="1" dirty="0" smtClean="0">
                  <a:solidFill>
                    <a:srgbClr val="0FA1F0"/>
                  </a:solidFill>
                  <a:latin typeface="微软雅黑" panose="020B0503020204020204" pitchFamily="34" charset="-122"/>
                </a:rPr>
                <a:t>T</a:t>
              </a:r>
              <a:r>
                <a:rPr lang="en-US" altLang="zh-CN" sz="2000" b="1" dirty="0" smtClean="0">
                  <a:solidFill>
                    <a:srgbClr val="650204"/>
                  </a:solidFill>
                  <a:latin typeface="微软雅黑" panose="020B0503020204020204" pitchFamily="34" charset="-122"/>
                </a:rPr>
                <a:t> </a:t>
              </a: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nSpc>
                  <a:spcPct val="120000"/>
                </a:lnSpc>
              </a:pP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说明文字添加说明文字添加说明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添加说明文字</a:t>
              </a:r>
              <a:r>
                <a:rPr lang="zh-CN" altLang="en-US" sz="1200" dirty="0" smtClean="0">
                  <a:solidFill>
                    <a:schemeClr val="tx1"/>
                  </a:solidFill>
                  <a:latin typeface="微软雅黑" panose="020B0503020204020204" pitchFamily="34" charset="-122"/>
                </a:rPr>
                <a:t>。</a:t>
              </a:r>
              <a:endParaRPr lang="zh-CN" altLang="en-US" sz="1200" dirty="0" smtClean="0">
                <a:solidFill>
                  <a:schemeClr val="tx1"/>
                </a:solidFill>
                <a:latin typeface="微软雅黑" panose="020B0503020204020204" pitchFamily="34" charset="-122"/>
              </a:endParaRPr>
            </a:p>
          </p:txBody>
        </p:sp>
        <p:sp>
          <p:nvSpPr>
            <p:cNvPr id="28" name="文本框 7"/>
            <p:cNvSpPr txBox="1">
              <a:spLocks noChangeArrowheads="1"/>
            </p:cNvSpPr>
            <p:nvPr/>
          </p:nvSpPr>
          <p:spPr bwMode="auto">
            <a:xfrm>
              <a:off x="850" y="5579"/>
              <a:ext cx="4114"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lnSpc>
                  <a:spcPct val="120000"/>
                </a:lnSpc>
              </a:pPr>
              <a:r>
                <a:rPr lang="en-US" altLang="zh-CN" sz="2000" b="1" dirty="0" smtClean="0">
                  <a:solidFill>
                    <a:srgbClr val="0FA1F0"/>
                  </a:solidFill>
                  <a:latin typeface="微软雅黑" panose="020B0503020204020204" pitchFamily="34" charset="-122"/>
                </a:rPr>
                <a:t>O</a:t>
              </a:r>
              <a:r>
                <a:rPr lang="en-US" altLang="zh-CN" sz="2000" b="1" dirty="0" smtClean="0">
                  <a:solidFill>
                    <a:srgbClr val="650204"/>
                  </a:solidFill>
                  <a:latin typeface="微软雅黑" panose="020B0503020204020204" pitchFamily="34" charset="-122"/>
                </a:rPr>
                <a:t> </a:t>
              </a: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nSpc>
                  <a:spcPct val="120000"/>
                </a:lnSpc>
              </a:pP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说明文字添加说明文字添加说明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添加说明文字</a:t>
              </a:r>
              <a:r>
                <a:rPr lang="zh-CN" altLang="en-US" sz="1200" dirty="0" smtClean="0">
                  <a:solidFill>
                    <a:schemeClr val="tx1"/>
                  </a:solidFill>
                  <a:latin typeface="微软雅黑" panose="020B0503020204020204" pitchFamily="34" charset="-122"/>
                </a:rPr>
                <a:t>。</a:t>
              </a:r>
              <a:endParaRPr lang="zh-CN" altLang="en-US" sz="1200" dirty="0" smtClean="0">
                <a:solidFill>
                  <a:schemeClr val="tx1"/>
                </a:solidFill>
                <a:latin typeface="微软雅黑" panose="020B0503020204020204" pitchFamily="34" charset="-122"/>
              </a:endParaRPr>
            </a:p>
          </p:txBody>
        </p:sp>
        <p:sp>
          <p:nvSpPr>
            <p:cNvPr id="29" name="文本框 7"/>
            <p:cNvSpPr txBox="1">
              <a:spLocks noChangeArrowheads="1"/>
            </p:cNvSpPr>
            <p:nvPr/>
          </p:nvSpPr>
          <p:spPr bwMode="auto">
            <a:xfrm>
              <a:off x="867" y="3139"/>
              <a:ext cx="4114"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lnSpc>
                  <a:spcPct val="120000"/>
                </a:lnSpc>
              </a:pPr>
              <a:r>
                <a:rPr lang="en-US" altLang="zh-CN" sz="2000" b="1" dirty="0" smtClean="0">
                  <a:solidFill>
                    <a:srgbClr val="016DDC"/>
                  </a:solidFill>
                  <a:latin typeface="微软雅黑" panose="020B0503020204020204" pitchFamily="34" charset="-122"/>
                </a:rPr>
                <a:t>S</a:t>
              </a:r>
              <a:r>
                <a:rPr lang="en-US" altLang="zh-CN" sz="2000" b="1" dirty="0" smtClean="0">
                  <a:solidFill>
                    <a:srgbClr val="650204"/>
                  </a:solidFill>
                  <a:latin typeface="微软雅黑" panose="020B0503020204020204" pitchFamily="34" charset="-122"/>
                </a:rPr>
                <a:t> </a:t>
              </a: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nSpc>
                  <a:spcPct val="120000"/>
                </a:lnSpc>
              </a:pP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说明文字添加说明文字添加说明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a:t>
              </a:r>
              <a:r>
                <a:rPr lang="zh-CN" altLang="en-US" sz="1200" dirty="0" smtClean="0">
                  <a:solidFill>
                    <a:schemeClr val="tx1"/>
                  </a:solidFill>
                  <a:latin typeface="微软雅黑" panose="020B0503020204020204" pitchFamily="34" charset="-122"/>
                </a:rPr>
                <a:t>文字</a:t>
              </a:r>
              <a:r>
                <a:rPr lang="zh-CN" altLang="en-US" sz="1200" dirty="0">
                  <a:solidFill>
                    <a:schemeClr val="tx1"/>
                  </a:solidFill>
                  <a:latin typeface="微软雅黑" panose="020B0503020204020204" pitchFamily="34" charset="-122"/>
                </a:rPr>
                <a:t>添加说明文字</a:t>
              </a:r>
              <a:r>
                <a:rPr lang="zh-CN" altLang="en-US" sz="1200" dirty="0" smtClean="0">
                  <a:solidFill>
                    <a:schemeClr val="tx1"/>
                  </a:solidFill>
                  <a:latin typeface="微软雅黑" panose="020B0503020204020204" pitchFamily="34" charset="-122"/>
                </a:rPr>
                <a:t>。</a:t>
              </a:r>
              <a:endParaRPr lang="zh-CN" altLang="en-US" sz="1200" dirty="0" smtClean="0">
                <a:solidFill>
                  <a:schemeClr val="tx1"/>
                </a:solidFill>
                <a:latin typeface="微软雅黑" panose="020B0503020204020204" pitchFamily="34" charset="-122"/>
              </a:endParaRPr>
            </a:p>
          </p:txBody>
        </p:sp>
      </p:grpSp>
    </p:spTree>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48000">
              <a:schemeClr val="accent1">
                <a:lumMod val="45000"/>
                <a:lumOff val="55000"/>
              </a:schemeClr>
            </a:gs>
            <a:gs pos="71000">
              <a:schemeClr val="accent1">
                <a:lumMod val="45000"/>
                <a:lumOff val="55000"/>
                <a:alpha val="7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 name="组合 17"/>
          <p:cNvGrpSpPr/>
          <p:nvPr/>
        </p:nvGrpSpPr>
        <p:grpSpPr>
          <a:xfrm>
            <a:off x="2586990" y="218440"/>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公司战略</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57000">
                <a:srgbClr val="FF0000"/>
              </a:gs>
              <a:gs pos="100000">
                <a:srgbClr val="832B2B"/>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5</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351280" y="961390"/>
            <a:ext cx="6898640" cy="4077335"/>
            <a:chOff x="320" y="1514"/>
            <a:chExt cx="10864" cy="6421"/>
          </a:xfrm>
        </p:grpSpPr>
        <p:grpSp>
          <p:nvGrpSpPr>
            <p:cNvPr id="46" name="组合 45"/>
            <p:cNvGrpSpPr/>
            <p:nvPr/>
          </p:nvGrpSpPr>
          <p:grpSpPr>
            <a:xfrm>
              <a:off x="320" y="1514"/>
              <a:ext cx="10864" cy="5253"/>
              <a:chOff x="1337" y="1759"/>
              <a:chExt cx="10864" cy="5253"/>
            </a:xfrm>
          </p:grpSpPr>
          <p:grpSp>
            <p:nvGrpSpPr>
              <p:cNvPr id="45" name="组合 44"/>
              <p:cNvGrpSpPr/>
              <p:nvPr/>
            </p:nvGrpSpPr>
            <p:grpSpPr>
              <a:xfrm>
                <a:off x="1337" y="1821"/>
                <a:ext cx="4674" cy="5027"/>
                <a:chOff x="-1185" y="1821"/>
                <a:chExt cx="5910" cy="6093"/>
              </a:xfrm>
            </p:grpSpPr>
            <p:sp>
              <p:nvSpPr>
                <p:cNvPr id="6" name="六边形 5"/>
                <p:cNvSpPr/>
                <p:nvPr/>
              </p:nvSpPr>
              <p:spPr>
                <a:xfrm rot="5400000">
                  <a:off x="690" y="6600"/>
                  <a:ext cx="1330" cy="1147"/>
                </a:xfrm>
                <a:prstGeom prst="hexagon">
                  <a:avLst>
                    <a:gd name="adj" fmla="val 30879"/>
                    <a:gd name="vf" fmla="val 115470"/>
                  </a:avLst>
                </a:prstGeom>
                <a:solidFill>
                  <a:srgbClr val="F95647"/>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方正兰亭黑简体" panose="02000000000000000000" pitchFamily="2" charset="-122"/>
                    <a:ea typeface="方正兰亭黑简体" panose="02000000000000000000" pitchFamily="2" charset="-122"/>
                  </a:endParaRPr>
                </a:p>
              </p:txBody>
            </p:sp>
            <p:sp>
              <p:nvSpPr>
                <p:cNvPr id="7" name="六边形 6"/>
                <p:cNvSpPr/>
                <p:nvPr/>
              </p:nvSpPr>
              <p:spPr>
                <a:xfrm rot="5400000">
                  <a:off x="310" y="2468"/>
                  <a:ext cx="1865" cy="1607"/>
                </a:xfrm>
                <a:prstGeom prst="hexagon">
                  <a:avLst>
                    <a:gd name="adj" fmla="val 30879"/>
                    <a:gd name="vf" fmla="val 115470"/>
                  </a:avLst>
                </a:prstGeom>
                <a:solidFill>
                  <a:srgbClr val="FAC14D"/>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方正兰亭黑简体" panose="02000000000000000000" pitchFamily="2" charset="-122"/>
                    <a:ea typeface="方正兰亭黑简体" panose="02000000000000000000" pitchFamily="2" charset="-122"/>
                  </a:endParaRPr>
                </a:p>
              </p:txBody>
            </p:sp>
            <p:sp>
              <p:nvSpPr>
                <p:cNvPr id="8" name="六边形 7"/>
                <p:cNvSpPr/>
                <p:nvPr/>
              </p:nvSpPr>
              <p:spPr>
                <a:xfrm rot="5400000">
                  <a:off x="-1285" y="5127"/>
                  <a:ext cx="1452" cy="1252"/>
                </a:xfrm>
                <a:prstGeom prst="hexagon">
                  <a:avLst>
                    <a:gd name="adj" fmla="val 30879"/>
                    <a:gd name="vf" fmla="val 115470"/>
                  </a:avLst>
                </a:prstGeom>
                <a:solidFill>
                  <a:srgbClr val="78AF51"/>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accent5">
                        <a:lumMod val="50000"/>
                      </a:schemeClr>
                    </a:solidFill>
                    <a:latin typeface="方正兰亭黑简体" panose="02000000000000000000" pitchFamily="2" charset="-122"/>
                    <a:ea typeface="方正兰亭黑简体" panose="02000000000000000000" pitchFamily="2" charset="-122"/>
                  </a:endParaRPr>
                </a:p>
              </p:txBody>
            </p:sp>
            <p:grpSp>
              <p:nvGrpSpPr>
                <p:cNvPr id="9" name="组合 101"/>
                <p:cNvGrpSpPr/>
                <p:nvPr/>
              </p:nvGrpSpPr>
              <p:grpSpPr bwMode="auto">
                <a:xfrm rot="0">
                  <a:off x="2770" y="1821"/>
                  <a:ext cx="1955" cy="2268"/>
                  <a:chOff x="2803653" y="1116162"/>
                  <a:chExt cx="1241260" cy="1439861"/>
                </a:xfrm>
              </p:grpSpPr>
              <p:sp>
                <p:nvSpPr>
                  <p:cNvPr id="10" name="六边形 9"/>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11" name="Title 3"/>
                  <p:cNvSpPr txBox="1"/>
                  <p:nvPr/>
                </p:nvSpPr>
                <p:spPr>
                  <a:xfrm>
                    <a:off x="3146822" y="143071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tx1">
                            <a:lumMod val="75000"/>
                            <a:lumOff val="25000"/>
                          </a:schemeClr>
                        </a:solidFill>
                        <a:effectLst>
                          <a:innerShdw blurRad="63500" dist="50800" dir="13500000">
                            <a:prstClr val="black">
                              <a:alpha val="50000"/>
                            </a:prstClr>
                          </a:innerShdw>
                        </a:effectLst>
                        <a:latin typeface="方正兰亭黑简体" panose="02000000000000000000" pitchFamily="2" charset="-122"/>
                        <a:ea typeface="方正兰亭黑简体" panose="02000000000000000000" pitchFamily="2" charset="-122"/>
                      </a:rPr>
                      <a:t>1</a:t>
                    </a:r>
                    <a:endParaRPr lang="en-US" sz="3600" b="1" dirty="0">
                      <a:solidFill>
                        <a:schemeClr val="tx1">
                          <a:lumMod val="75000"/>
                          <a:lumOff val="25000"/>
                        </a:schemeClr>
                      </a:solidFill>
                      <a:effectLst>
                        <a:innerShdw blurRad="63500" dist="50800" dir="13500000">
                          <a:prstClr val="black">
                            <a:alpha val="50000"/>
                          </a:prstClr>
                        </a:innerShdw>
                      </a:effectLst>
                      <a:latin typeface="方正兰亭黑简体" panose="02000000000000000000" pitchFamily="2" charset="-122"/>
                      <a:ea typeface="方正兰亭黑简体" panose="02000000000000000000" pitchFamily="2" charset="-122"/>
                    </a:endParaRPr>
                  </a:p>
                </p:txBody>
              </p:sp>
            </p:grpSp>
            <p:grpSp>
              <p:nvGrpSpPr>
                <p:cNvPr id="5" name="组合 104"/>
                <p:cNvGrpSpPr/>
                <p:nvPr/>
              </p:nvGrpSpPr>
              <p:grpSpPr bwMode="auto">
                <a:xfrm rot="0">
                  <a:off x="1670" y="3756"/>
                  <a:ext cx="1955" cy="2268"/>
                  <a:chOff x="2105727" y="2344988"/>
                  <a:chExt cx="1241260" cy="1439861"/>
                </a:xfrm>
              </p:grpSpPr>
              <p:sp>
                <p:nvSpPr>
                  <p:cNvPr id="16" name="六边形 1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17" name="Title 3"/>
                  <p:cNvSpPr txBox="1"/>
                  <p:nvPr/>
                </p:nvSpPr>
                <p:spPr>
                  <a:xfrm>
                    <a:off x="2434437" y="2659389"/>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tx1">
                            <a:lumMod val="75000"/>
                            <a:lumOff val="25000"/>
                          </a:schemeClr>
                        </a:solidFill>
                        <a:effectLst>
                          <a:innerShdw blurRad="63500" dist="50800" dir="13500000">
                            <a:prstClr val="black">
                              <a:alpha val="50000"/>
                            </a:prstClr>
                          </a:innerShdw>
                        </a:effectLst>
                        <a:latin typeface="方正兰亭黑简体" panose="02000000000000000000" pitchFamily="2" charset="-122"/>
                        <a:ea typeface="方正兰亭黑简体" panose="02000000000000000000" pitchFamily="2" charset="-122"/>
                      </a:rPr>
                      <a:t>2</a:t>
                    </a:r>
                    <a:endParaRPr lang="en-US" sz="3600" b="1" dirty="0">
                      <a:solidFill>
                        <a:schemeClr val="tx1">
                          <a:lumMod val="75000"/>
                          <a:lumOff val="25000"/>
                        </a:schemeClr>
                      </a:solidFill>
                      <a:effectLst>
                        <a:innerShdw blurRad="63500" dist="50800" dir="13500000">
                          <a:prstClr val="black">
                            <a:alpha val="50000"/>
                          </a:prstClr>
                        </a:innerShdw>
                      </a:effectLst>
                      <a:latin typeface="方正兰亭黑简体" panose="02000000000000000000" pitchFamily="2" charset="-122"/>
                      <a:ea typeface="方正兰亭黑简体" panose="02000000000000000000" pitchFamily="2" charset="-122"/>
                    </a:endParaRPr>
                  </a:p>
                </p:txBody>
              </p:sp>
            </p:grpSp>
            <p:grpSp>
              <p:nvGrpSpPr>
                <p:cNvPr id="15" name="组合 107"/>
                <p:cNvGrpSpPr/>
                <p:nvPr/>
              </p:nvGrpSpPr>
              <p:grpSpPr bwMode="auto">
                <a:xfrm rot="0">
                  <a:off x="2770" y="5646"/>
                  <a:ext cx="1955" cy="2268"/>
                  <a:chOff x="2803653" y="3545529"/>
                  <a:chExt cx="1241260" cy="1439861"/>
                </a:xfrm>
              </p:grpSpPr>
              <p:sp>
                <p:nvSpPr>
                  <p:cNvPr id="24" name="六边形 23"/>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740" fontAlgn="auto">
                      <a:spcBef>
                        <a:spcPts val="0"/>
                      </a:spcBef>
                      <a:spcAft>
                        <a:spcPts val="0"/>
                      </a:spcAft>
                      <a:defRPr/>
                    </a:pPr>
                    <a:endParaRPr lang="zh-CN" altLang="en-US" kern="0">
                      <a:solidFill>
                        <a:schemeClr val="tx1">
                          <a:lumMod val="75000"/>
                          <a:lumOff val="25000"/>
                        </a:schemeClr>
                      </a:solidFill>
                      <a:latin typeface="方正兰亭黑简体" panose="02000000000000000000" pitchFamily="2" charset="-122"/>
                      <a:ea typeface="方正兰亭黑简体" panose="02000000000000000000" pitchFamily="2" charset="-122"/>
                    </a:endParaRPr>
                  </a:p>
                </p:txBody>
              </p:sp>
              <p:sp>
                <p:nvSpPr>
                  <p:cNvPr id="25" name="Title 3"/>
                  <p:cNvSpPr txBox="1"/>
                  <p:nvPr/>
                </p:nvSpPr>
                <p:spPr>
                  <a:xfrm>
                    <a:off x="3116639" y="3859930"/>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smtClean="0">
                        <a:solidFill>
                          <a:schemeClr val="tx1">
                            <a:lumMod val="75000"/>
                            <a:lumOff val="25000"/>
                          </a:schemeClr>
                        </a:solidFill>
                        <a:effectLst>
                          <a:innerShdw blurRad="63500" dist="50800" dir="13500000">
                            <a:prstClr val="black">
                              <a:alpha val="50000"/>
                            </a:prstClr>
                          </a:innerShdw>
                        </a:effectLst>
                        <a:latin typeface="方正兰亭黑简体" panose="02000000000000000000" pitchFamily="2" charset="-122"/>
                        <a:ea typeface="方正兰亭黑简体" panose="02000000000000000000" pitchFamily="2" charset="-122"/>
                      </a:rPr>
                      <a:t>3</a:t>
                    </a:r>
                    <a:endParaRPr lang="en-US" sz="3600" b="1" dirty="0">
                      <a:solidFill>
                        <a:schemeClr val="tx1">
                          <a:lumMod val="75000"/>
                          <a:lumOff val="25000"/>
                        </a:schemeClr>
                      </a:solidFill>
                      <a:effectLst>
                        <a:innerShdw blurRad="63500" dist="50800" dir="13500000">
                          <a:prstClr val="black">
                            <a:alpha val="50000"/>
                          </a:prstClr>
                        </a:innerShdw>
                      </a:effectLst>
                      <a:latin typeface="方正兰亭黑简体" panose="02000000000000000000" pitchFamily="2" charset="-122"/>
                      <a:ea typeface="方正兰亭黑简体" panose="02000000000000000000" pitchFamily="2" charset="-122"/>
                    </a:endParaRPr>
                  </a:p>
                </p:txBody>
              </p:sp>
            </p:grpSp>
          </p:grpSp>
          <p:grpSp>
            <p:nvGrpSpPr>
              <p:cNvPr id="26" name="组合 110"/>
              <p:cNvGrpSpPr/>
              <p:nvPr/>
            </p:nvGrpSpPr>
            <p:grpSpPr bwMode="auto">
              <a:xfrm rot="0">
                <a:off x="6151" y="1759"/>
                <a:ext cx="6049" cy="758"/>
                <a:chOff x="1399492" y="2947435"/>
                <a:chExt cx="2598830" cy="482308"/>
              </a:xfrm>
              <a:solidFill>
                <a:srgbClr val="FAC14D"/>
              </a:solidFill>
            </p:grpSpPr>
            <p:sp>
              <p:nvSpPr>
                <p:cNvPr id="27" name="五边形 26"/>
                <p:cNvSpPr/>
                <p:nvPr/>
              </p:nvSpPr>
              <p:spPr>
                <a:xfrm>
                  <a:off x="1574602" y="2947435"/>
                  <a:ext cx="2423720" cy="472763"/>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latin typeface="方正兰亭黑简体" panose="02000000000000000000" pitchFamily="2" charset="-122"/>
                    <a:ea typeface="方正兰亭黑简体" panose="02000000000000000000" pitchFamily="2" charset="-122"/>
                  </a:endParaRPr>
                </a:p>
              </p:txBody>
            </p:sp>
            <p:sp>
              <p:nvSpPr>
                <p:cNvPr id="28" name="Title 3"/>
                <p:cNvSpPr txBox="1"/>
                <p:nvPr/>
              </p:nvSpPr>
              <p:spPr bwMode="auto">
                <a:xfrm>
                  <a:off x="1399492" y="2956979"/>
                  <a:ext cx="1857750" cy="472764"/>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dist"/>
                  <a:r>
                    <a:rPr lang="zh-CN" altLang="en-US" sz="2400" b="1" dirty="0">
                      <a:solidFill>
                        <a:schemeClr val="bg1"/>
                      </a:solidFill>
                      <a:latin typeface="微软雅黑" panose="020B0503020204020204" pitchFamily="34" charset="-122"/>
                    </a:rPr>
                    <a:t>添加标题</a:t>
                  </a:r>
                  <a:endParaRPr lang="zh-CN" altLang="en-US" sz="2400" b="1" dirty="0">
                    <a:solidFill>
                      <a:schemeClr val="bg1"/>
                    </a:solidFill>
                    <a:latin typeface="微软雅黑" panose="020B0503020204020204" pitchFamily="34" charset="-122"/>
                  </a:endParaRPr>
                </a:p>
              </p:txBody>
            </p:sp>
          </p:grpSp>
          <p:sp>
            <p:nvSpPr>
              <p:cNvPr id="29" name="TextBox 113"/>
              <p:cNvSpPr txBox="1"/>
              <p:nvPr/>
            </p:nvSpPr>
            <p:spPr>
              <a:xfrm>
                <a:off x="6317" y="2644"/>
                <a:ext cx="5558" cy="1083"/>
              </a:xfrm>
              <a:prstGeom prst="rect">
                <a:avLst/>
              </a:prstGeom>
              <a:noFill/>
            </p:spPr>
            <p:txBody>
              <a:bodyPr lIns="72556" tIns="36277" rIns="72556" bIns="36277">
                <a:spAutoFit/>
              </a:bodyPr>
              <a:lstStyle/>
              <a:p>
                <a:pPr defTabSz="718820" eaLnBrk="1" latinLnBrk="0" hangingPunct="1">
                  <a:lnSpc>
                    <a:spcPct val="1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添加说明文字添加说明文字添加说明文字添加说明文字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0" name="组合 114"/>
              <p:cNvGrpSpPr/>
              <p:nvPr/>
            </p:nvGrpSpPr>
            <p:grpSpPr bwMode="auto">
              <a:xfrm rot="0">
                <a:off x="6037" y="3938"/>
                <a:ext cx="6164" cy="802"/>
                <a:chOff x="1350513" y="3139395"/>
                <a:chExt cx="2647175" cy="511181"/>
              </a:xfrm>
              <a:solidFill>
                <a:srgbClr val="78AF51"/>
              </a:solidFill>
            </p:grpSpPr>
            <p:sp>
              <p:nvSpPr>
                <p:cNvPr id="31" name="五边形 30"/>
                <p:cNvSpPr/>
                <p:nvPr/>
              </p:nvSpPr>
              <p:spPr>
                <a:xfrm>
                  <a:off x="1350513" y="3139395"/>
                  <a:ext cx="2647175" cy="511181"/>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latin typeface="方正兰亭黑简体" panose="02000000000000000000" pitchFamily="2" charset="-122"/>
                    <a:ea typeface="方正兰亭黑简体" panose="02000000000000000000" pitchFamily="2" charset="-122"/>
                  </a:endParaRPr>
                </a:p>
              </p:txBody>
            </p:sp>
            <p:sp>
              <p:nvSpPr>
                <p:cNvPr id="32" name="Title 3"/>
                <p:cNvSpPr txBox="1"/>
                <p:nvPr/>
              </p:nvSpPr>
              <p:spPr bwMode="auto">
                <a:xfrm>
                  <a:off x="1396991" y="3207001"/>
                  <a:ext cx="1859513" cy="422585"/>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dist"/>
                  <a:r>
                    <a:rPr lang="zh-CN" altLang="en-US" sz="2400" b="1">
                      <a:solidFill>
                        <a:schemeClr val="bg1"/>
                      </a:solidFill>
                      <a:latin typeface="微软雅黑" panose="020B0503020204020204" pitchFamily="34" charset="-122"/>
                    </a:rPr>
                    <a:t>添加标题</a:t>
                  </a:r>
                  <a:endParaRPr lang="zh-CN" altLang="en-US" sz="2400" b="1">
                    <a:solidFill>
                      <a:schemeClr val="bg1"/>
                    </a:solidFill>
                    <a:latin typeface="微软雅黑" panose="020B0503020204020204" pitchFamily="34" charset="-122"/>
                  </a:endParaRPr>
                </a:p>
              </p:txBody>
            </p:sp>
          </p:grpSp>
          <p:grpSp>
            <p:nvGrpSpPr>
              <p:cNvPr id="34" name="组合 118"/>
              <p:cNvGrpSpPr/>
              <p:nvPr/>
            </p:nvGrpSpPr>
            <p:grpSpPr bwMode="auto">
              <a:xfrm rot="0">
                <a:off x="6037" y="6161"/>
                <a:ext cx="6164" cy="851"/>
                <a:chOff x="1350513" y="3306700"/>
                <a:chExt cx="2647810" cy="539631"/>
              </a:xfrm>
              <a:solidFill>
                <a:srgbClr val="F95647"/>
              </a:solidFill>
            </p:grpSpPr>
            <p:sp>
              <p:nvSpPr>
                <p:cNvPr id="35" name="五边形 34"/>
                <p:cNvSpPr/>
                <p:nvPr/>
              </p:nvSpPr>
              <p:spPr>
                <a:xfrm>
                  <a:off x="1350513" y="3306700"/>
                  <a:ext cx="2647810" cy="539631"/>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40" fontAlgn="auto">
                    <a:spcBef>
                      <a:spcPts val="0"/>
                    </a:spcBef>
                    <a:spcAft>
                      <a:spcPts val="0"/>
                    </a:spcAft>
                    <a:defRPr/>
                  </a:pPr>
                  <a:endParaRPr lang="zh-CN" altLang="en-US">
                    <a:latin typeface="方正兰亭黑简体" panose="02000000000000000000" pitchFamily="2" charset="-122"/>
                    <a:ea typeface="方正兰亭黑简体" panose="02000000000000000000" pitchFamily="2" charset="-122"/>
                  </a:endParaRPr>
                </a:p>
              </p:txBody>
            </p:sp>
            <p:sp>
              <p:nvSpPr>
                <p:cNvPr id="36" name="Title 3"/>
                <p:cNvSpPr txBox="1"/>
                <p:nvPr/>
              </p:nvSpPr>
              <p:spPr bwMode="auto">
                <a:xfrm>
                  <a:off x="1398624" y="3366307"/>
                  <a:ext cx="2459663" cy="41978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400" b="1">
                      <a:solidFill>
                        <a:schemeClr val="bg1"/>
                      </a:solidFill>
                      <a:latin typeface="微软雅黑" panose="020B0503020204020204" pitchFamily="34" charset="-122"/>
                    </a:rPr>
                    <a:t>市场稳固阶段</a:t>
                  </a:r>
                  <a:r>
                    <a:rPr lang="zh-CN" altLang="en-US" sz="2400" b="1">
                      <a:solidFill>
                        <a:schemeClr val="bg1"/>
                      </a:solidFill>
                      <a:latin typeface="微软雅黑" panose="020B0503020204020204" pitchFamily="34" charset="-122"/>
                      <a:sym typeface="+mn-ea"/>
                    </a:rPr>
                    <a:t>（</a:t>
                  </a:r>
                  <a:r>
                    <a:rPr lang="en-US" altLang="zh-CN" sz="2400" b="1">
                      <a:solidFill>
                        <a:schemeClr val="bg1"/>
                      </a:solidFill>
                      <a:latin typeface="微软雅黑" panose="020B0503020204020204" pitchFamily="34" charset="-122"/>
                      <a:sym typeface="+mn-ea"/>
                    </a:rPr>
                    <a:t>7</a:t>
                  </a:r>
                  <a:r>
                    <a:rPr lang="zh-CN" altLang="en-US" sz="2400" b="1" dirty="0">
                      <a:solidFill>
                        <a:schemeClr val="bg1"/>
                      </a:solidFill>
                      <a:latin typeface="微软雅黑" panose="020B0503020204020204" pitchFamily="34" charset="-122"/>
                      <a:sym typeface="+mn-ea"/>
                    </a:rPr>
                    <a:t>～</a:t>
                  </a:r>
                  <a:r>
                    <a:rPr lang="en-US" altLang="zh-CN" sz="2400" b="1" dirty="0">
                      <a:solidFill>
                        <a:schemeClr val="bg1"/>
                      </a:solidFill>
                      <a:latin typeface="微软雅黑" panose="020B0503020204020204" pitchFamily="34" charset="-122"/>
                      <a:sym typeface="+mn-ea"/>
                    </a:rPr>
                    <a:t>10</a:t>
                  </a:r>
                  <a:r>
                    <a:rPr lang="zh-CN" altLang="en-US" sz="2400" b="1" dirty="0">
                      <a:solidFill>
                        <a:schemeClr val="bg1"/>
                      </a:solidFill>
                      <a:latin typeface="微软雅黑" panose="020B0503020204020204" pitchFamily="34" charset="-122"/>
                      <a:sym typeface="+mn-ea"/>
                    </a:rPr>
                    <a:t>年</a:t>
                  </a:r>
                  <a:r>
                    <a:rPr lang="zh-CN" altLang="en-US" sz="2400" b="1">
                      <a:solidFill>
                        <a:schemeClr val="bg1"/>
                      </a:solidFill>
                      <a:latin typeface="微软雅黑" panose="020B0503020204020204" pitchFamily="34" charset="-122"/>
                      <a:sym typeface="+mn-ea"/>
                    </a:rPr>
                    <a:t>）</a:t>
                  </a:r>
                  <a:endParaRPr lang="zh-CN" altLang="en-US" sz="2400" b="1">
                    <a:solidFill>
                      <a:schemeClr val="bg1"/>
                    </a:solidFill>
                    <a:latin typeface="微软雅黑" panose="020B0503020204020204" pitchFamily="34" charset="-122"/>
                  </a:endParaRPr>
                </a:p>
                <a:p>
                  <a:endParaRPr lang="zh-CN" altLang="en-US" sz="2400" b="1">
                    <a:solidFill>
                      <a:schemeClr val="bg1"/>
                    </a:solidFill>
                    <a:latin typeface="微软雅黑" panose="020B0503020204020204" pitchFamily="34" charset="-122"/>
                  </a:endParaRPr>
                </a:p>
              </p:txBody>
            </p:sp>
          </p:grpSp>
          <p:sp>
            <p:nvSpPr>
              <p:cNvPr id="3" name="TextBox 113"/>
              <p:cNvSpPr txBox="1"/>
              <p:nvPr/>
            </p:nvSpPr>
            <p:spPr>
              <a:xfrm>
                <a:off x="6233" y="4864"/>
                <a:ext cx="5558" cy="1083"/>
              </a:xfrm>
              <a:prstGeom prst="rect">
                <a:avLst/>
              </a:prstGeom>
              <a:noFill/>
            </p:spPr>
            <p:txBody>
              <a:bodyPr lIns="72556" tIns="36277" rIns="72556" bIns="36277">
                <a:spAutoFit/>
              </a:bodyPr>
              <a:p>
                <a:pPr defTabSz="718820" eaLnBrk="1" latinLnBrk="0" hangingPunct="1">
                  <a:lnSpc>
                    <a:spcPct val="1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添加说明文字添加说明文字添加说明文字添加说明文字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33" name="TextBox 113"/>
            <p:cNvSpPr txBox="1"/>
            <p:nvPr/>
          </p:nvSpPr>
          <p:spPr>
            <a:xfrm>
              <a:off x="5190" y="6853"/>
              <a:ext cx="5558" cy="1083"/>
            </a:xfrm>
            <a:prstGeom prst="rect">
              <a:avLst/>
            </a:prstGeom>
            <a:noFill/>
          </p:spPr>
          <p:txBody>
            <a:bodyPr lIns="72556" tIns="36277" rIns="72556" bIns="36277">
              <a:spAutoFit/>
            </a:bodyPr>
            <a:p>
              <a:pPr defTabSz="718820" eaLnBrk="1" latinLnBrk="0" hangingPunct="1">
                <a:lnSpc>
                  <a:spcPct val="10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添加说明文字添加说明文字添加说明文字添加说明文字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 name="组合 17"/>
          <p:cNvGrpSpPr/>
          <p:nvPr/>
        </p:nvGrpSpPr>
        <p:grpSpPr>
          <a:xfrm>
            <a:off x="2586990" y="218440"/>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营销策略</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2"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2"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6</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pic>
        <p:nvPicPr>
          <p:cNvPr id="35" name="图片 35" descr="C:\Users\Administrator\Desktop\图片1.png图片1"/>
          <p:cNvPicPr>
            <a:picLocks noChangeAspect="1"/>
          </p:cNvPicPr>
          <p:nvPr/>
        </p:nvPicPr>
        <p:blipFill>
          <a:blip r:embed="rId3"/>
          <a:srcRect/>
          <a:stretch>
            <a:fillRect/>
          </a:stretch>
        </p:blipFill>
        <p:spPr>
          <a:xfrm>
            <a:off x="4968875" y="1354455"/>
            <a:ext cx="4242435" cy="2268220"/>
          </a:xfrm>
          <a:prstGeom prst="rect">
            <a:avLst/>
          </a:prstGeom>
        </p:spPr>
      </p:pic>
      <p:grpSp>
        <p:nvGrpSpPr>
          <p:cNvPr id="7" name="组合 6"/>
          <p:cNvGrpSpPr/>
          <p:nvPr/>
        </p:nvGrpSpPr>
        <p:grpSpPr>
          <a:xfrm>
            <a:off x="755650" y="979805"/>
            <a:ext cx="3204210" cy="3873500"/>
            <a:chOff x="1063" y="2232"/>
            <a:chExt cx="5046" cy="6100"/>
          </a:xfrm>
        </p:grpSpPr>
        <p:graphicFrame>
          <p:nvGraphicFramePr>
            <p:cNvPr id="8" name="图表 7"/>
            <p:cNvGraphicFramePr/>
            <p:nvPr/>
          </p:nvGraphicFramePr>
          <p:xfrm>
            <a:off x="1063" y="2232"/>
            <a:ext cx="5046" cy="4332"/>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7"/>
            <p:cNvSpPr txBox="1">
              <a:spLocks noChangeArrowheads="1"/>
            </p:cNvSpPr>
            <p:nvPr/>
          </p:nvSpPr>
          <p:spPr bwMode="auto">
            <a:xfrm>
              <a:off x="1984" y="6690"/>
              <a:ext cx="3459"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说明文字添加说明文字添加说明文字</a:t>
              </a:r>
              <a:endParaRPr lang="zh-CN" altLang="en-US" sz="1200" dirty="0">
                <a:solidFill>
                  <a:schemeClr val="tx1"/>
                </a:solidFill>
                <a:latin typeface="微软雅黑" panose="020B0503020204020204" pitchFamily="34" charset="-122"/>
              </a:endParaRPr>
            </a:p>
          </p:txBody>
        </p:sp>
      </p:grpSp>
      <p:sp>
        <p:nvSpPr>
          <p:cNvPr id="2" name="文本框 7"/>
          <p:cNvSpPr txBox="1">
            <a:spLocks noChangeArrowheads="1"/>
          </p:cNvSpPr>
          <p:nvPr/>
        </p:nvSpPr>
        <p:spPr bwMode="auto">
          <a:xfrm>
            <a:off x="5991860" y="3810635"/>
            <a:ext cx="2196465" cy="104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说明文字添加说明文字添加说明文字</a:t>
            </a:r>
            <a:endParaRPr lang="zh-CN" altLang="en-US" sz="1200" dirty="0">
              <a:solidFill>
                <a:schemeClr val="tx1"/>
              </a:solidFill>
              <a:latin typeface="微软雅黑" panose="020B0503020204020204" pitchFamily="34" charset="-122"/>
            </a:endParaRPr>
          </a:p>
        </p:txBody>
      </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 name="组合 17"/>
          <p:cNvGrpSpPr/>
          <p:nvPr/>
        </p:nvGrpSpPr>
        <p:grpSpPr>
          <a:xfrm>
            <a:off x="2449195" y="218440"/>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营销策略</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6</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156970" y="730885"/>
            <a:ext cx="7343140" cy="4653915"/>
            <a:chOff x="-438" y="925"/>
            <a:chExt cx="11564" cy="7329"/>
          </a:xfrm>
        </p:grpSpPr>
        <p:sp>
          <p:nvSpPr>
            <p:cNvPr id="9" name="Freeform 7"/>
            <p:cNvSpPr/>
            <p:nvPr/>
          </p:nvSpPr>
          <p:spPr bwMode="auto">
            <a:xfrm rot="10800000">
              <a:off x="4228" y="1652"/>
              <a:ext cx="1995" cy="6300"/>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115221" tIns="57610" rIns="115221" bIns="57610" numCol="1" anchor="t" anchorCtr="0" compatLnSpc="1"/>
            <a:p>
              <a:endParaRPr lang="zh-CN" altLang="en-US" sz="2395">
                <a:latin typeface="微软雅黑" panose="020B0503020204020204" pitchFamily="34" charset="-122"/>
                <a:ea typeface="微软雅黑" panose="020B0503020204020204" pitchFamily="34" charset="-122"/>
              </a:endParaRPr>
            </a:p>
          </p:txBody>
        </p:sp>
        <p:sp>
          <p:nvSpPr>
            <p:cNvPr id="10" name="Line 11"/>
            <p:cNvSpPr>
              <a:spLocks noChangeShapeType="1"/>
            </p:cNvSpPr>
            <p:nvPr/>
          </p:nvSpPr>
          <p:spPr bwMode="auto">
            <a:xfrm rot="7440000" flipH="1" flipV="1">
              <a:off x="2076" y="3132"/>
              <a:ext cx="1953" cy="1050"/>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endParaRPr lang="zh-CN" altLang="en-US" sz="2395">
                <a:latin typeface="微软雅黑" panose="020B0503020204020204" pitchFamily="34" charset="-122"/>
                <a:ea typeface="微软雅黑" panose="020B0503020204020204" pitchFamily="34" charset="-122"/>
              </a:endParaRPr>
            </a:p>
          </p:txBody>
        </p:sp>
        <p:sp>
          <p:nvSpPr>
            <p:cNvPr id="11" name="Line 12"/>
            <p:cNvSpPr>
              <a:spLocks noChangeShapeType="1"/>
            </p:cNvSpPr>
            <p:nvPr/>
          </p:nvSpPr>
          <p:spPr bwMode="auto">
            <a:xfrm rot="14580000" flipH="1">
              <a:off x="2071" y="5319"/>
              <a:ext cx="1862" cy="1143"/>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endParaRPr lang="zh-CN" altLang="en-US" sz="2395">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rot="10800000" flipH="1">
              <a:off x="2207" y="4801"/>
              <a:ext cx="2797" cy="2"/>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15221" tIns="57610" rIns="115221" bIns="57610" numCol="1" anchor="t" anchorCtr="0" compatLnSpc="1"/>
            <a:p>
              <a:endParaRPr lang="zh-CN" altLang="en-US" sz="2395">
                <a:latin typeface="微软雅黑" panose="020B0503020204020204" pitchFamily="34" charset="-122"/>
                <a:ea typeface="微软雅黑" panose="020B0503020204020204" pitchFamily="34" charset="-122"/>
              </a:endParaRPr>
            </a:p>
          </p:txBody>
        </p:sp>
        <p:sp>
          <p:nvSpPr>
            <p:cNvPr id="16" name="椭圆 15"/>
            <p:cNvSpPr/>
            <p:nvPr/>
          </p:nvSpPr>
          <p:spPr>
            <a:xfrm>
              <a:off x="-438" y="3380"/>
              <a:ext cx="3061" cy="243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dirty="0">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5147" y="3984"/>
              <a:ext cx="1796" cy="1700"/>
            </a:xfrm>
            <a:prstGeom prst="ellipse">
              <a:avLst/>
            </a:prstGeom>
            <a:solidFill>
              <a:srgbClr val="F4330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4" name="椭圆 23"/>
            <p:cNvSpPr/>
            <p:nvPr/>
          </p:nvSpPr>
          <p:spPr>
            <a:xfrm>
              <a:off x="3935" y="6520"/>
              <a:ext cx="1810" cy="1734"/>
            </a:xfrm>
            <a:prstGeom prst="ellipse">
              <a:avLst/>
            </a:prstGeom>
            <a:solidFill>
              <a:srgbClr val="0B5FD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16" y="4260"/>
              <a:ext cx="2616" cy="678"/>
            </a:xfrm>
            <a:prstGeom prst="rect">
              <a:avLst/>
            </a:prstGeom>
            <a:noFill/>
          </p:spPr>
          <p:txBody>
            <a:bodyPr wrap="square" lIns="0" tIns="0" rIns="0" bIns="0" rtlCol="0">
              <a:spAutoFit/>
            </a:bodyPr>
            <a:p>
              <a:pPr algn="ctr"/>
              <a:r>
                <a:rPr lang="zh-CN" altLang="en-US" sz="2800" b="1" dirty="0">
                  <a:solidFill>
                    <a:schemeClr val="tx1"/>
                  </a:solidFill>
                  <a:latin typeface="微软雅黑" panose="020B0503020204020204" pitchFamily="34" charset="-122"/>
                  <a:ea typeface="微软雅黑" panose="020B0503020204020204" pitchFamily="34" charset="-122"/>
                </a:rPr>
                <a:t>添加标题</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202" y="6734"/>
              <a:ext cx="1381" cy="1307"/>
            </a:xfrm>
            <a:prstGeom prst="rect">
              <a:avLst/>
            </a:prstGeom>
            <a:noFill/>
          </p:spPr>
          <p:txBody>
            <a:bodyPr wrap="square" rtlCol="0">
              <a:spAutoFit/>
            </a:bodyPr>
            <a:p>
              <a:r>
                <a:rPr lang="zh-CN" altLang="en-US" sz="2400" b="1">
                  <a:solidFill>
                    <a:schemeClr val="bg1"/>
                  </a:solidFill>
                  <a:latin typeface="微软雅黑" panose="020B0503020204020204" pitchFamily="34" charset="-122"/>
                  <a:ea typeface="微软雅黑" panose="020B0503020204020204" pitchFamily="34" charset="-122"/>
                </a:rPr>
                <a:t>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436" y="4148"/>
              <a:ext cx="1507" cy="1307"/>
            </a:xfrm>
            <a:prstGeom prst="rect">
              <a:avLst/>
            </a:prstGeom>
            <a:noFill/>
          </p:spPr>
          <p:txBody>
            <a:bodyPr wrap="square" rtlCol="0">
              <a:spAutoFit/>
            </a:bodyPr>
            <a:p>
              <a:r>
                <a:rPr lang="zh-CN" altLang="en-US" sz="2400" b="1">
                  <a:solidFill>
                    <a:schemeClr val="bg1"/>
                  </a:solidFill>
                  <a:latin typeface="微软雅黑" panose="020B0503020204020204" pitchFamily="34" charset="-122"/>
                  <a:ea typeface="微软雅黑" panose="020B0503020204020204" pitchFamily="34" charset="-122"/>
                </a:rPr>
                <a:t>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0" name="TextBox 14"/>
            <p:cNvSpPr txBox="1"/>
            <p:nvPr/>
          </p:nvSpPr>
          <p:spPr>
            <a:xfrm>
              <a:off x="5883" y="1153"/>
              <a:ext cx="4015" cy="1275"/>
            </a:xfrm>
            <a:prstGeom prst="rect">
              <a:avLst/>
            </a:prstGeom>
            <a:noFill/>
          </p:spPr>
          <p:txBody>
            <a:bodyPr wrap="square" lIns="71343" tIns="35673" rIns="71343" bIns="35673" rtlCol="0">
              <a:spAutoFit/>
            </a:bodyPr>
            <a:p>
              <a:pPr>
                <a:lnSpc>
                  <a:spcPct val="12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altLang="en-US" sz="2000" b="1" dirty="0">
                <a:latin typeface="微软雅黑" panose="020B0503020204020204" pitchFamily="34" charset="-122"/>
                <a:ea typeface="微软雅黑" panose="020B0503020204020204" pitchFamily="34" charset="-122"/>
              </a:endParaRPr>
            </a:p>
          </p:txBody>
        </p:sp>
        <p:sp>
          <p:nvSpPr>
            <p:cNvPr id="50" name="椭圆 49"/>
            <p:cNvSpPr/>
            <p:nvPr/>
          </p:nvSpPr>
          <p:spPr>
            <a:xfrm>
              <a:off x="3571" y="925"/>
              <a:ext cx="1796" cy="1700"/>
            </a:xfrm>
            <a:prstGeom prst="ellipse">
              <a:avLst/>
            </a:prstGeom>
            <a:solidFill>
              <a:srgbClr val="22C50C"/>
            </a:solidFill>
            <a:ln>
              <a:solidFill>
                <a:srgbClr val="78AF5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395">
                <a:solidFill>
                  <a:schemeClr val="tx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3829" y="1121"/>
              <a:ext cx="1288" cy="1307"/>
            </a:xfrm>
            <a:prstGeom prst="rect">
              <a:avLst/>
            </a:prstGeom>
            <a:noFill/>
          </p:spPr>
          <p:txBody>
            <a:bodyPr wrap="square" rtlCol="0">
              <a:spAutoFit/>
            </a:bodyPr>
            <a:p>
              <a:r>
                <a:rPr lang="zh-CN" altLang="en-US" sz="2400" b="1">
                  <a:solidFill>
                    <a:schemeClr val="bg1"/>
                  </a:solidFill>
                  <a:latin typeface="微软雅黑" panose="020B0503020204020204" pitchFamily="34" charset="-122"/>
                  <a:ea typeface="微软雅黑" panose="020B0503020204020204" pitchFamily="34" charset="-122"/>
                </a:rPr>
                <a:t>添加标题</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TextBox 14"/>
            <p:cNvSpPr txBox="1"/>
            <p:nvPr/>
          </p:nvSpPr>
          <p:spPr>
            <a:xfrm>
              <a:off x="7111" y="4164"/>
              <a:ext cx="4015" cy="1275"/>
            </a:xfrm>
            <a:prstGeom prst="rect">
              <a:avLst/>
            </a:prstGeom>
            <a:noFill/>
          </p:spPr>
          <p:txBody>
            <a:bodyPr wrap="square" lIns="71343" tIns="35673" rIns="71343" bIns="35673" rtlCol="0">
              <a:spAutoFit/>
            </a:bodyPr>
            <a:p>
              <a:pPr>
                <a:lnSpc>
                  <a:spcPct val="12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altLang="en-US" sz="2000" b="1" dirty="0">
                <a:latin typeface="微软雅黑" panose="020B0503020204020204" pitchFamily="34" charset="-122"/>
                <a:ea typeface="微软雅黑" panose="020B0503020204020204" pitchFamily="34" charset="-122"/>
              </a:endParaRPr>
            </a:p>
          </p:txBody>
        </p:sp>
        <p:sp>
          <p:nvSpPr>
            <p:cNvPr id="4" name="TextBox 14"/>
            <p:cNvSpPr txBox="1"/>
            <p:nvPr/>
          </p:nvSpPr>
          <p:spPr>
            <a:xfrm>
              <a:off x="5883" y="6750"/>
              <a:ext cx="4015" cy="1275"/>
            </a:xfrm>
            <a:prstGeom prst="rect">
              <a:avLst/>
            </a:prstGeom>
            <a:noFill/>
          </p:spPr>
          <p:txBody>
            <a:bodyPr wrap="square" lIns="71343" tIns="35673" rIns="71343" bIns="35673" rtlCol="0">
              <a:spAutoFit/>
            </a:bodyPr>
            <a:p>
              <a:pPr>
                <a:lnSpc>
                  <a:spcPct val="12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altLang="en-US" sz="2000" b="1" dirty="0">
                <a:latin typeface="微软雅黑" panose="020B0503020204020204" pitchFamily="34" charset="-122"/>
                <a:ea typeface="微软雅黑" panose="020B0503020204020204" pitchFamily="34" charset="-122"/>
              </a:endParaRPr>
            </a:p>
          </p:txBody>
        </p:sp>
      </p:gr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586990" y="289560"/>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公司管理</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62000">
                <a:srgbClr val="14CD68"/>
              </a:gs>
              <a:gs pos="100000">
                <a:srgbClr val="0B6E38"/>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7</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831080" y="1715135"/>
            <a:ext cx="4368800" cy="2178050"/>
            <a:chOff x="8924" y="4943"/>
            <a:chExt cx="6880" cy="3430"/>
          </a:xfrm>
        </p:grpSpPr>
        <p:grpSp>
          <p:nvGrpSpPr>
            <p:cNvPr id="4" name="组合 3"/>
            <p:cNvGrpSpPr/>
            <p:nvPr/>
          </p:nvGrpSpPr>
          <p:grpSpPr>
            <a:xfrm rot="0">
              <a:off x="8924" y="4943"/>
              <a:ext cx="6880" cy="3431"/>
              <a:chOff x="2541" y="1784"/>
              <a:chExt cx="10472" cy="5614"/>
            </a:xfrm>
          </p:grpSpPr>
          <p:sp>
            <p:nvSpPr>
              <p:cNvPr id="6" name="椭圆 5"/>
              <p:cNvSpPr/>
              <p:nvPr/>
            </p:nvSpPr>
            <p:spPr>
              <a:xfrm>
                <a:off x="9284" y="3931"/>
                <a:ext cx="3729" cy="2941"/>
              </a:xfrm>
              <a:prstGeom prst="ellipse">
                <a:avLst/>
              </a:prstGeom>
              <a:solidFill>
                <a:schemeClr val="tx1">
                  <a:alpha val="41000"/>
                </a:schemeClr>
              </a:solidFill>
              <a:ln w="25400" cap="flat" cmpd="sng" algn="ctr">
                <a:noFill/>
                <a:prstDash val="solid"/>
              </a:ln>
              <a:effectLst>
                <a:softEdge rad="127000"/>
              </a:effectLst>
            </p:spPr>
            <p:txBody>
              <a:bodyPr rtlCol="0" anchor="ctr"/>
              <a:lstStyle/>
              <a:p>
                <a:pPr algn="ctr" defTabSz="960120" fontAlgn="auto">
                  <a:spcBef>
                    <a:spcPts val="0"/>
                  </a:spcBef>
                  <a:spcAft>
                    <a:spcPts val="0"/>
                  </a:spcAft>
                  <a:defRPr/>
                </a:pPr>
                <a:endParaRPr lang="en-US" sz="1890" kern="0">
                  <a:solidFill>
                    <a:sysClr val="window" lastClr="FFFFFF"/>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826" y="1784"/>
                <a:ext cx="4932" cy="4932"/>
                <a:chOff x="1403648" y="1115468"/>
                <a:chExt cx="1294414" cy="1294414"/>
              </a:xfrm>
            </p:grpSpPr>
            <p:sp>
              <p:nvSpPr>
                <p:cNvPr id="9" name="椭圆 8"/>
                <p:cNvSpPr/>
                <p:nvPr/>
              </p:nvSpPr>
              <p:spPr>
                <a:xfrm>
                  <a:off x="1539485" y="1259632"/>
                  <a:ext cx="1022740" cy="1022740"/>
                </a:xfrm>
                <a:prstGeom prst="ellipse">
                  <a:avLst/>
                </a:prstGeom>
                <a:solidFill>
                  <a:srgbClr val="F9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latin typeface="方正兰亭黑简体" panose="02000000000000000000" pitchFamily="2" charset="-122"/>
                    <a:ea typeface="方正兰亭黑简体" panose="02000000000000000000" pitchFamily="2" charset="-122"/>
                  </a:endParaRPr>
                </a:p>
              </p:txBody>
            </p:sp>
            <p:grpSp>
              <p:nvGrpSpPr>
                <p:cNvPr id="10" name="组合 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1" name="同心圆 1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tx1"/>
                      </a:solidFill>
                      <a:latin typeface="方正兰亭黑简体" panose="02000000000000000000" pitchFamily="2" charset="-122"/>
                      <a:ea typeface="方正兰亭黑简体" panose="02000000000000000000" pitchFamily="2" charset="-122"/>
                    </a:endParaRPr>
                  </a:p>
                </p:txBody>
              </p:sp>
              <p:sp>
                <p:nvSpPr>
                  <p:cNvPr id="15" name="同心圆 1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60">
                      <a:solidFill>
                        <a:schemeClr val="tx1"/>
                      </a:solidFill>
                      <a:latin typeface="方正兰亭黑简体" panose="02000000000000000000" pitchFamily="2" charset="-122"/>
                      <a:ea typeface="方正兰亭黑简体" panose="02000000000000000000" pitchFamily="2" charset="-122"/>
                    </a:endParaRPr>
                  </a:p>
                </p:txBody>
              </p:sp>
            </p:grpSp>
            <p:sp>
              <p:nvSpPr>
                <p:cNvPr id="16" name="TextBox 53"/>
                <p:cNvSpPr txBox="1"/>
                <p:nvPr/>
              </p:nvSpPr>
              <p:spPr>
                <a:xfrm>
                  <a:off x="1754399" y="1482181"/>
                  <a:ext cx="592441" cy="561234"/>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a:solidFill>
                        <a:schemeClr val="bg1"/>
                      </a:solidFill>
                      <a:effectLst/>
                      <a:latin typeface="微软雅黑" panose="020B0503020204020204" pitchFamily="34" charset="-122"/>
                      <a:ea typeface="微软雅黑" panose="020B0503020204020204" pitchFamily="34" charset="-122"/>
                    </a:rPr>
                    <a:t>添加标题</a:t>
                  </a:r>
                  <a:endParaRPr lang="zh-CN" altLang="en-US" sz="2400" dirty="0">
                    <a:solidFill>
                      <a:schemeClr val="bg1"/>
                    </a:solidFill>
                    <a:effectLst/>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285" y="3895"/>
                <a:ext cx="3323" cy="3323"/>
                <a:chOff x="2956024" y="2454101"/>
                <a:chExt cx="2009455" cy="2009455"/>
              </a:xfrm>
            </p:grpSpPr>
            <p:grpSp>
              <p:nvGrpSpPr>
                <p:cNvPr id="24" name="组合 23"/>
                <p:cNvGrpSpPr/>
                <p:nvPr/>
              </p:nvGrpSpPr>
              <p:grpSpPr>
                <a:xfrm>
                  <a:off x="2956024" y="2454101"/>
                  <a:ext cx="2009455" cy="2009455"/>
                  <a:chOff x="56271" y="2371006"/>
                  <a:chExt cx="3888432" cy="3888432"/>
                </a:xfrm>
              </p:grpSpPr>
              <p:sp>
                <p:nvSpPr>
                  <p:cNvPr id="25" name="椭圆 24"/>
                  <p:cNvSpPr/>
                  <p:nvPr/>
                </p:nvSpPr>
                <p:spPr>
                  <a:xfrm>
                    <a:off x="56271" y="2371006"/>
                    <a:ext cx="3888432" cy="3888432"/>
                  </a:xfrm>
                  <a:prstGeom prst="ellipse">
                    <a:avLst/>
                  </a:prstGeom>
                  <a:solidFill>
                    <a:sysClr val="window" lastClr="FFFFFF">
                      <a:lumMod val="95000"/>
                    </a:sysClr>
                  </a:solidFill>
                  <a:ln w="12700" cap="flat" cmpd="sng" algn="ctr">
                    <a:solidFill>
                      <a:sysClr val="window" lastClr="FFFFFF"/>
                    </a:solidFill>
                    <a:prstDash val="solid"/>
                  </a:ln>
                  <a:effectLst/>
                </p:spPr>
                <p:txBody>
                  <a:bodyPr rtlCol="0" anchor="ctr"/>
                  <a:lstStyle/>
                  <a:p>
                    <a:pPr algn="ctr" defTabSz="960120" fontAlgn="auto">
                      <a:spcBef>
                        <a:spcPts val="0"/>
                      </a:spcBef>
                      <a:spcAft>
                        <a:spcPts val="0"/>
                      </a:spcAft>
                      <a:defRPr/>
                    </a:pPr>
                    <a:endParaRPr lang="en-US" sz="1890" kern="0">
                      <a:solidFill>
                        <a:sysClr val="window" lastClr="FFFFFF"/>
                      </a:solidFill>
                      <a:latin typeface="方正兰亭黑简体" panose="02000000000000000000" pitchFamily="2" charset="-122"/>
                      <a:ea typeface="方正兰亭黑简体" panose="02000000000000000000" pitchFamily="2" charset="-122"/>
                    </a:endParaRPr>
                  </a:p>
                </p:txBody>
              </p:sp>
              <p:sp>
                <p:nvSpPr>
                  <p:cNvPr id="26" name="椭圆 25"/>
                  <p:cNvSpPr/>
                  <p:nvPr/>
                </p:nvSpPr>
                <p:spPr>
                  <a:xfrm>
                    <a:off x="366749" y="2703927"/>
                    <a:ext cx="3237436" cy="3237436"/>
                  </a:xfrm>
                  <a:prstGeom prst="ellipse">
                    <a:avLst/>
                  </a:prstGeom>
                  <a:solidFill>
                    <a:srgbClr val="FAC14D"/>
                  </a:solidFill>
                  <a:ln w="25400" cap="flat" cmpd="sng" algn="ctr">
                    <a:noFill/>
                    <a:prstDash val="solid"/>
                  </a:ln>
                  <a:effectLst>
                    <a:innerShdw blurRad="304800" dist="152400" dir="13500000">
                      <a:prstClr val="black">
                        <a:alpha val="33000"/>
                      </a:prstClr>
                    </a:innerShdw>
                  </a:effectLst>
                </p:spPr>
                <p:txBody>
                  <a:bodyPr rtlCol="0" anchor="ctr"/>
                  <a:lstStyle/>
                  <a:p>
                    <a:pPr algn="ctr" defTabSz="960120" fontAlgn="auto">
                      <a:spcBef>
                        <a:spcPts val="0"/>
                      </a:spcBef>
                      <a:spcAft>
                        <a:spcPts val="0"/>
                      </a:spcAft>
                      <a:defRPr/>
                    </a:pPr>
                    <a:endParaRPr lang="en-US" sz="1890" kern="0">
                      <a:solidFill>
                        <a:sysClr val="window" lastClr="FFFFFF"/>
                      </a:solidFill>
                      <a:latin typeface="方正兰亭黑简体" panose="02000000000000000000" pitchFamily="2" charset="-122"/>
                      <a:ea typeface="方正兰亭黑简体" panose="02000000000000000000" pitchFamily="2" charset="-122"/>
                    </a:endParaRPr>
                  </a:p>
                </p:txBody>
              </p:sp>
            </p:grpSp>
            <p:sp>
              <p:nvSpPr>
                <p:cNvPr id="27" name="TextBox 21"/>
                <p:cNvSpPr txBox="1"/>
                <p:nvPr/>
              </p:nvSpPr>
              <p:spPr>
                <a:xfrm>
                  <a:off x="3393239" y="2841941"/>
                  <a:ext cx="1370555" cy="1293129"/>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541" y="5273"/>
                <a:ext cx="2125" cy="2125"/>
                <a:chOff x="5760133" y="2274196"/>
                <a:chExt cx="1284820" cy="1284820"/>
              </a:xfrm>
            </p:grpSpPr>
            <p:sp>
              <p:nvSpPr>
                <p:cNvPr id="30" name="椭圆 29"/>
                <p:cNvSpPr/>
                <p:nvPr/>
              </p:nvSpPr>
              <p:spPr>
                <a:xfrm rot="1245109">
                  <a:off x="5760133" y="2274196"/>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960120" fontAlgn="auto">
                    <a:spcBef>
                      <a:spcPts val="0"/>
                    </a:spcBef>
                    <a:spcAft>
                      <a:spcPts val="0"/>
                    </a:spcAft>
                    <a:defRPr/>
                  </a:pPr>
                  <a:endParaRPr lang="en-US" sz="1890" kern="0">
                    <a:solidFill>
                      <a:sysClr val="window" lastClr="FFFFFF"/>
                    </a:solidFill>
                    <a:latin typeface="方正兰亭黑简体" panose="02000000000000000000" pitchFamily="2" charset="-122"/>
                    <a:ea typeface="方正兰亭黑简体" panose="02000000000000000000" pitchFamily="2" charset="-122"/>
                  </a:endParaRPr>
                </a:p>
              </p:txBody>
            </p:sp>
            <p:sp>
              <p:nvSpPr>
                <p:cNvPr id="31" name="椭圆 30"/>
                <p:cNvSpPr/>
                <p:nvPr/>
              </p:nvSpPr>
              <p:spPr>
                <a:xfrm>
                  <a:off x="5839094" y="2359019"/>
                  <a:ext cx="1117070" cy="1117070"/>
                </a:xfrm>
                <a:prstGeom prst="ellipse">
                  <a:avLst/>
                </a:prstGeom>
                <a:solidFill>
                  <a:srgbClr val="78AF51"/>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6012" tIns="48006" rIns="96012" bIns="48006" numCol="1" spcCol="0" rtlCol="0" fromWordArt="0" anchor="ctr" anchorCtr="0" forceAA="0" compatLnSpc="1">
                  <a:noAutofit/>
                </a:bodyPr>
                <a:lstStyle/>
                <a:p>
                  <a:pPr algn="ctr" defTabSz="960120" fontAlgn="auto">
                    <a:spcBef>
                      <a:spcPts val="0"/>
                    </a:spcBef>
                    <a:spcAft>
                      <a:spcPts val="0"/>
                    </a:spcAft>
                    <a:defRPr/>
                  </a:pPr>
                  <a:endParaRPr lang="en-US" sz="1890" kern="0">
                    <a:solidFill>
                      <a:sysClr val="window" lastClr="FFFFFF"/>
                    </a:solidFill>
                    <a:latin typeface="方正兰亭黑简体" panose="02000000000000000000" pitchFamily="2" charset="-122"/>
                    <a:ea typeface="方正兰亭黑简体" panose="02000000000000000000" pitchFamily="2" charset="-122"/>
                  </a:endParaRPr>
                </a:p>
              </p:txBody>
            </p:sp>
          </p:grpSp>
        </p:grpSp>
        <p:sp>
          <p:nvSpPr>
            <p:cNvPr id="81" name="TextBox 21"/>
            <p:cNvSpPr txBox="1"/>
            <p:nvPr/>
          </p:nvSpPr>
          <p:spPr>
            <a:xfrm>
              <a:off x="9010" y="7379"/>
              <a:ext cx="1489" cy="725"/>
            </a:xfrm>
            <a:prstGeom prst="rect">
              <a:avLst/>
            </a:prstGeom>
            <a:noFill/>
          </p:spPr>
          <p:txBody>
            <a:bodyPr wrap="square" rtlCol="0">
              <a:spAutoFit/>
            </a:bodyPr>
            <a:p>
              <a:r>
                <a:rPr lang="zh-CN" altLang="en-US" sz="2400" b="1" dirty="0">
                  <a:solidFill>
                    <a:schemeClr val="bg1"/>
                  </a:solidFill>
                  <a:latin typeface="微软雅黑" panose="020B0503020204020204" pitchFamily="34" charset="-122"/>
                  <a:ea typeface="微软雅黑" panose="020B0503020204020204" pitchFamily="34" charset="-122"/>
                </a:rPr>
                <a:t>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90830" y="1308100"/>
            <a:ext cx="4027170" cy="2977515"/>
            <a:chOff x="1760" y="2628"/>
            <a:chExt cx="10276" cy="4322"/>
          </a:xfrm>
        </p:grpSpPr>
        <p:sp>
          <p:nvSpPr>
            <p:cNvPr id="41" name="任意多边形 40"/>
            <p:cNvSpPr/>
            <p:nvPr>
              <p:custDataLst>
                <p:tags r:id="rId2"/>
              </p:custDataLst>
            </p:nvPr>
          </p:nvSpPr>
          <p:spPr>
            <a:xfrm>
              <a:off x="1760" y="2628"/>
              <a:ext cx="10276" cy="4322"/>
            </a:xfrm>
            <a:custGeom>
              <a:avLst/>
              <a:gdLst>
                <a:gd name="connsiteX0" fmla="*/ 0 w 6633029"/>
                <a:gd name="connsiteY0" fmla="*/ 0 h 3338286"/>
                <a:gd name="connsiteX1" fmla="*/ 2264229 w 6633029"/>
                <a:gd name="connsiteY1" fmla="*/ 391886 h 3338286"/>
                <a:gd name="connsiteX2" fmla="*/ 4412343 w 6633029"/>
                <a:gd name="connsiteY2" fmla="*/ 14515 h 3338286"/>
                <a:gd name="connsiteX3" fmla="*/ 6633029 w 6633029"/>
                <a:gd name="connsiteY3" fmla="*/ 435429 h 3338286"/>
                <a:gd name="connsiteX4" fmla="*/ 6633029 w 6633029"/>
                <a:gd name="connsiteY4" fmla="*/ 3323772 h 3338286"/>
                <a:gd name="connsiteX5" fmla="*/ 4412343 w 6633029"/>
                <a:gd name="connsiteY5" fmla="*/ 2902857 h 3338286"/>
                <a:gd name="connsiteX6" fmla="*/ 2249714 w 6633029"/>
                <a:gd name="connsiteY6" fmla="*/ 3338286 h 3338286"/>
                <a:gd name="connsiteX7" fmla="*/ 0 w 6633029"/>
                <a:gd name="connsiteY7" fmla="*/ 2888343 h 3338286"/>
                <a:gd name="connsiteX8" fmla="*/ 0 w 6633029"/>
                <a:gd name="connsiteY8" fmla="*/ 0 h 333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3029" h="3338286">
                  <a:moveTo>
                    <a:pt x="0" y="0"/>
                  </a:moveTo>
                  <a:lnTo>
                    <a:pt x="2264229" y="391886"/>
                  </a:lnTo>
                  <a:lnTo>
                    <a:pt x="4412343" y="14515"/>
                  </a:lnTo>
                  <a:lnTo>
                    <a:pt x="6633029" y="435429"/>
                  </a:lnTo>
                  <a:lnTo>
                    <a:pt x="6633029" y="3323772"/>
                  </a:lnTo>
                  <a:lnTo>
                    <a:pt x="4412343" y="2902857"/>
                  </a:lnTo>
                  <a:lnTo>
                    <a:pt x="2249714" y="3338286"/>
                  </a:lnTo>
                  <a:lnTo>
                    <a:pt x="0" y="2888343"/>
                  </a:lnTo>
                  <a:lnTo>
                    <a:pt x="0" y="0"/>
                  </a:lnTo>
                  <a:close/>
                </a:path>
              </a:pathLst>
            </a:custGeom>
            <a:solidFill>
              <a:srgbClr val="FFFFFF"/>
            </a:solidFill>
            <a:ln>
              <a:solidFill>
                <a:srgbClr val="DDDDDD"/>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任意多边形 41"/>
            <p:cNvSpPr/>
            <p:nvPr>
              <p:custDataLst>
                <p:tags r:id="rId3"/>
              </p:custDataLst>
            </p:nvPr>
          </p:nvSpPr>
          <p:spPr>
            <a:xfrm>
              <a:off x="1987" y="2742"/>
              <a:ext cx="2923" cy="3870"/>
            </a:xfrm>
            <a:custGeom>
              <a:avLst/>
              <a:gdLst>
                <a:gd name="connsiteX0" fmla="*/ 14514 w 1886857"/>
                <a:gd name="connsiteY0" fmla="*/ 0 h 2989943"/>
                <a:gd name="connsiteX1" fmla="*/ 1886857 w 1886857"/>
                <a:gd name="connsiteY1" fmla="*/ 319314 h 2989943"/>
                <a:gd name="connsiteX2" fmla="*/ 1886857 w 1886857"/>
                <a:gd name="connsiteY2" fmla="*/ 2989943 h 2989943"/>
                <a:gd name="connsiteX3" fmla="*/ 0 w 1886857"/>
                <a:gd name="connsiteY3" fmla="*/ 2583543 h 2989943"/>
                <a:gd name="connsiteX4" fmla="*/ 14514 w 1886857"/>
                <a:gd name="connsiteY4" fmla="*/ 0 h 298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857" h="2989943">
                  <a:moveTo>
                    <a:pt x="14514" y="0"/>
                  </a:moveTo>
                  <a:lnTo>
                    <a:pt x="1886857" y="319314"/>
                  </a:lnTo>
                  <a:lnTo>
                    <a:pt x="1886857" y="2989943"/>
                  </a:lnTo>
                  <a:lnTo>
                    <a:pt x="0" y="2583543"/>
                  </a:lnTo>
                  <a:lnTo>
                    <a:pt x="14514" y="0"/>
                  </a:lnTo>
                  <a:close/>
                </a:path>
              </a:pathLst>
            </a:custGeom>
            <a:blipFill dpi="0" rotWithShape="1">
              <a:blip r:embed="rId4" cstate="print">
                <a:extLst>
                  <a:ext uri="{28A0092B-C50C-407E-A947-70E740481C1C}">
                    <a14:useLocalDpi xmlns:a14="http://schemas.microsoft.com/office/drawing/2010/main" val="0"/>
                  </a:ext>
                </a:extLst>
              </a:blip>
              <a:srcRect/>
              <a:stretch>
                <a:fillRect l="-29231" r="-292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任意多边形 42"/>
            <p:cNvSpPr/>
            <p:nvPr>
              <p:custDataLst>
                <p:tags r:id="rId5"/>
              </p:custDataLst>
            </p:nvPr>
          </p:nvSpPr>
          <p:spPr>
            <a:xfrm>
              <a:off x="5502" y="2855"/>
              <a:ext cx="2946" cy="3833"/>
            </a:xfrm>
            <a:custGeom>
              <a:avLst/>
              <a:gdLst>
                <a:gd name="connsiteX0" fmla="*/ 0 w 1901371"/>
                <a:gd name="connsiteY0" fmla="*/ 319314 h 2960914"/>
                <a:gd name="connsiteX1" fmla="*/ 1901371 w 1901371"/>
                <a:gd name="connsiteY1" fmla="*/ 0 h 2960914"/>
                <a:gd name="connsiteX2" fmla="*/ 1901371 w 1901371"/>
                <a:gd name="connsiteY2" fmla="*/ 2627085 h 2960914"/>
                <a:gd name="connsiteX3" fmla="*/ 0 w 1901371"/>
                <a:gd name="connsiteY3" fmla="*/ 2960914 h 2960914"/>
                <a:gd name="connsiteX4" fmla="*/ 0 w 1901371"/>
                <a:gd name="connsiteY4" fmla="*/ 319314 h 2960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371" h="2960914">
                  <a:moveTo>
                    <a:pt x="0" y="319314"/>
                  </a:moveTo>
                  <a:lnTo>
                    <a:pt x="1901371" y="0"/>
                  </a:lnTo>
                  <a:lnTo>
                    <a:pt x="1901371" y="2627085"/>
                  </a:lnTo>
                  <a:lnTo>
                    <a:pt x="0" y="2960914"/>
                  </a:lnTo>
                  <a:lnTo>
                    <a:pt x="0" y="319314"/>
                  </a:lnTo>
                  <a:close/>
                </a:path>
              </a:pathLst>
            </a:custGeom>
            <a:blipFill dpi="0" rotWithShape="1">
              <a:blip r:embed="rId6" cstate="print">
                <a:extLst>
                  <a:ext uri="{28A0092B-C50C-407E-A947-70E740481C1C}">
                    <a14:useLocalDpi xmlns:a14="http://schemas.microsoft.com/office/drawing/2010/main" val="0"/>
                  </a:ext>
                </a:extLst>
              </a:blip>
              <a:srcRect/>
              <a:stretch>
                <a:fillRect l="-27863" r="-27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任意多边形 43"/>
            <p:cNvSpPr/>
            <p:nvPr>
              <p:custDataLst>
                <p:tags r:id="rId7"/>
              </p:custDataLst>
            </p:nvPr>
          </p:nvSpPr>
          <p:spPr>
            <a:xfrm>
              <a:off x="8905" y="2855"/>
              <a:ext cx="2901" cy="3889"/>
            </a:xfrm>
            <a:custGeom>
              <a:avLst/>
              <a:gdLst>
                <a:gd name="connsiteX0" fmla="*/ 0 w 1872343"/>
                <a:gd name="connsiteY0" fmla="*/ 0 h 3004457"/>
                <a:gd name="connsiteX1" fmla="*/ 1872343 w 1872343"/>
                <a:gd name="connsiteY1" fmla="*/ 333829 h 3004457"/>
                <a:gd name="connsiteX2" fmla="*/ 1872343 w 1872343"/>
                <a:gd name="connsiteY2" fmla="*/ 3004457 h 3004457"/>
                <a:gd name="connsiteX3" fmla="*/ 0 w 1872343"/>
                <a:gd name="connsiteY3" fmla="*/ 2627086 h 3004457"/>
                <a:gd name="connsiteX4" fmla="*/ 0 w 1872343"/>
                <a:gd name="connsiteY4" fmla="*/ 0 h 3004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3004457">
                  <a:moveTo>
                    <a:pt x="0" y="0"/>
                  </a:moveTo>
                  <a:lnTo>
                    <a:pt x="1872343" y="333829"/>
                  </a:lnTo>
                  <a:lnTo>
                    <a:pt x="1872343" y="3004457"/>
                  </a:lnTo>
                  <a:lnTo>
                    <a:pt x="0" y="2627086"/>
                  </a:lnTo>
                  <a:lnTo>
                    <a:pt x="0" y="0"/>
                  </a:lnTo>
                  <a:close/>
                </a:path>
              </a:pathLst>
            </a:custGeom>
            <a:blipFill dpi="0" rotWithShape="1">
              <a:blip r:embed="rId8" cstate="print">
                <a:extLst>
                  <a:ext uri="{28A0092B-C50C-407E-A947-70E740481C1C}">
                    <a14:useLocalDpi xmlns:a14="http://schemas.microsoft.com/office/drawing/2010/main" val="0"/>
                  </a:ext>
                </a:extLst>
              </a:blip>
              <a:srcRect/>
              <a:stretch>
                <a:fillRect l="-30232" r="-302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6" name="TextBox 14"/>
          <p:cNvSpPr txBox="1"/>
          <p:nvPr/>
        </p:nvSpPr>
        <p:spPr>
          <a:xfrm>
            <a:off x="942975" y="4370070"/>
            <a:ext cx="2549525" cy="809625"/>
          </a:xfrm>
          <a:prstGeom prst="rect">
            <a:avLst/>
          </a:prstGeom>
          <a:noFill/>
        </p:spPr>
        <p:txBody>
          <a:bodyPr wrap="square" lIns="71343" tIns="35673" rIns="71343" bIns="35673" rtlCol="0">
            <a:spAutoFit/>
          </a:bodyPr>
          <a:p>
            <a:pPr>
              <a:lnSpc>
                <a:spcPct val="120000"/>
              </a:lnSpc>
              <a:spcBef>
                <a:spcPct val="0"/>
              </a:spcBef>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32710" y="218440"/>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公司管理</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62000">
                <a:srgbClr val="14CD68"/>
              </a:gs>
              <a:gs pos="100000">
                <a:srgbClr val="0B6E38"/>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7</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760220" y="1224280"/>
            <a:ext cx="6201410" cy="3547745"/>
            <a:chOff x="2634" y="2912"/>
            <a:chExt cx="9215" cy="5104"/>
          </a:xfrm>
        </p:grpSpPr>
        <p:grpSp>
          <p:nvGrpSpPr>
            <p:cNvPr id="58" name="组合 57"/>
            <p:cNvGrpSpPr/>
            <p:nvPr/>
          </p:nvGrpSpPr>
          <p:grpSpPr>
            <a:xfrm>
              <a:off x="6515" y="6428"/>
              <a:ext cx="1588" cy="1588"/>
              <a:chOff x="4139952" y="3507854"/>
              <a:chExt cx="1008112" cy="1008112"/>
            </a:xfrm>
            <a:solidFill>
              <a:srgbClr val="F7CF4A"/>
            </a:solidFill>
          </p:grpSpPr>
          <p:sp>
            <p:nvSpPr>
              <p:cNvPr id="59" name="椭圆 58"/>
              <p:cNvSpPr/>
              <p:nvPr/>
            </p:nvSpPr>
            <p:spPr>
              <a:xfrm>
                <a:off x="4139952" y="3507854"/>
                <a:ext cx="1008112" cy="1008112"/>
              </a:xfrm>
              <a:prstGeom prst="ellipse">
                <a:avLst/>
              </a:prstGeom>
              <a:solidFill>
                <a:srgbClr val="016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bg1"/>
                  </a:solidFill>
                </a:endParaRPr>
              </a:p>
            </p:txBody>
          </p:sp>
          <p:sp>
            <p:nvSpPr>
              <p:cNvPr id="60" name="TextBox 7"/>
              <p:cNvSpPr txBox="1"/>
              <p:nvPr/>
            </p:nvSpPr>
            <p:spPr>
              <a:xfrm>
                <a:off x="4348162" y="3703244"/>
                <a:ext cx="648000" cy="617066"/>
              </a:xfrm>
              <a:prstGeom prst="rect">
                <a:avLst/>
              </a:prstGeom>
              <a:noFill/>
            </p:spPr>
            <p:txBody>
              <a:bodyPr wrap="square" rtlCol="0">
                <a:spAutoFit/>
              </a:bodyPr>
              <a:p>
                <a:r>
                  <a:rPr lang="zh-CN" altLang="en-US" b="1" dirty="0">
                    <a:solidFill>
                      <a:schemeClr val="bg1"/>
                    </a:solidFill>
                    <a:latin typeface="微软雅黑" panose="020B0503020204020204" pitchFamily="34" charset="-122"/>
                    <a:ea typeface="微软雅黑" panose="020B0503020204020204" pitchFamily="34" charset="-122"/>
                  </a:rPr>
                  <a:t>团队信息</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61" name="直接箭头连接符 60"/>
            <p:cNvCxnSpPr>
              <a:stCxn id="59" idx="2"/>
            </p:cNvCxnSpPr>
            <p:nvPr/>
          </p:nvCxnSpPr>
          <p:spPr>
            <a:xfrm flipH="1" flipV="1">
              <a:off x="4248" y="5294"/>
              <a:ext cx="2268" cy="1928"/>
            </a:xfrm>
            <a:prstGeom prst="straightConnector1">
              <a:avLst/>
            </a:prstGeom>
            <a:ln>
              <a:solidFill>
                <a:schemeClr val="tx1">
                  <a:lumMod val="65000"/>
                  <a:lumOff val="3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59" idx="1"/>
            </p:cNvCxnSpPr>
            <p:nvPr/>
          </p:nvCxnSpPr>
          <p:spPr>
            <a:xfrm flipH="1" flipV="1">
              <a:off x="5948" y="5180"/>
              <a:ext cx="799" cy="1480"/>
            </a:xfrm>
            <a:prstGeom prst="straightConnector1">
              <a:avLst/>
            </a:prstGeom>
            <a:ln>
              <a:solidFill>
                <a:schemeClr val="tx1">
                  <a:lumMod val="65000"/>
                  <a:lumOff val="3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59" idx="6"/>
            </p:cNvCxnSpPr>
            <p:nvPr/>
          </p:nvCxnSpPr>
          <p:spPr>
            <a:xfrm flipV="1">
              <a:off x="8103" y="5294"/>
              <a:ext cx="2381" cy="1928"/>
            </a:xfrm>
            <a:prstGeom prst="straightConnector1">
              <a:avLst/>
            </a:prstGeom>
            <a:ln>
              <a:solidFill>
                <a:schemeClr val="tx1">
                  <a:lumMod val="65000"/>
                  <a:lumOff val="3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59" idx="7"/>
            </p:cNvCxnSpPr>
            <p:nvPr/>
          </p:nvCxnSpPr>
          <p:spPr>
            <a:xfrm flipV="1">
              <a:off x="7871" y="5294"/>
              <a:ext cx="913" cy="1366"/>
            </a:xfrm>
            <a:prstGeom prst="straightConnector1">
              <a:avLst/>
            </a:prstGeom>
            <a:ln>
              <a:solidFill>
                <a:schemeClr val="tx1">
                  <a:lumMod val="65000"/>
                  <a:lumOff val="3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59" idx="0"/>
            </p:cNvCxnSpPr>
            <p:nvPr/>
          </p:nvCxnSpPr>
          <p:spPr>
            <a:xfrm flipV="1">
              <a:off x="7309" y="5180"/>
              <a:ext cx="0" cy="1247"/>
            </a:xfrm>
            <a:prstGeom prst="straightConnector1">
              <a:avLst/>
            </a:prstGeom>
            <a:ln>
              <a:solidFill>
                <a:schemeClr val="tx1">
                  <a:lumMod val="65000"/>
                  <a:lumOff val="35000"/>
                </a:schemeClr>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2634" y="2912"/>
              <a:ext cx="1984" cy="2299"/>
              <a:chOff x="1674900" y="1275606"/>
              <a:chExt cx="1260000" cy="1460025"/>
            </a:xfrm>
          </p:grpSpPr>
          <p:sp>
            <p:nvSpPr>
              <p:cNvPr id="67" name="Freeform 14"/>
              <p:cNvSpPr/>
              <p:nvPr/>
            </p:nvSpPr>
            <p:spPr bwMode="auto">
              <a:xfrm>
                <a:off x="1691680" y="1275606"/>
                <a:ext cx="1226763" cy="1460025"/>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16DDC"/>
              </a:solidFill>
              <a:ln w="9525">
                <a:noFill/>
                <a:round/>
              </a:ln>
            </p:spPr>
            <p:txBody>
              <a:bodyPr lIns="72009" tIns="36005" rIns="72009" bIns="36005"/>
              <a:p>
                <a:endParaRPr lang="zh-CN" altLang="en-US" kern="0">
                  <a:solidFill>
                    <a:schemeClr val="bg1"/>
                  </a:solidFill>
                </a:endParaRPr>
              </a:p>
            </p:txBody>
          </p:sp>
          <p:sp>
            <p:nvSpPr>
              <p:cNvPr id="68" name="TextBox 17"/>
              <p:cNvSpPr txBox="1"/>
              <p:nvPr/>
            </p:nvSpPr>
            <p:spPr>
              <a:xfrm>
                <a:off x="1674900" y="1694310"/>
                <a:ext cx="1260000" cy="476898"/>
              </a:xfrm>
              <a:prstGeom prst="rect">
                <a:avLst/>
              </a:prstGeom>
              <a:noFill/>
            </p:spPr>
            <p:txBody>
              <a:bodyPr wrap="square" rtlCol="0">
                <a:spAutoFit/>
              </a:bodyPr>
              <a:p>
                <a:r>
                  <a:rPr lang="zh-CN" altLang="en-US" sz="1400" dirty="0" smtClean="0">
                    <a:solidFill>
                      <a:schemeClr val="bg1"/>
                    </a:solidFill>
                    <a:latin typeface="微软雅黑" panose="020B0503020204020204" pitchFamily="34" charset="-122"/>
                    <a:ea typeface="微软雅黑" panose="020B0503020204020204" pitchFamily="34" charset="-122"/>
                  </a:rPr>
                  <a:t>单击添加文字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单击添加文字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701" y="3046"/>
              <a:ext cx="1871" cy="1953"/>
              <a:chOff x="2987824" y="1360656"/>
              <a:chExt cx="1188000" cy="1240095"/>
            </a:xfrm>
          </p:grpSpPr>
          <p:sp>
            <p:nvSpPr>
              <p:cNvPr id="70" name="Freeform 10"/>
              <p:cNvSpPr/>
              <p:nvPr/>
            </p:nvSpPr>
            <p:spPr bwMode="auto">
              <a:xfrm>
                <a:off x="3047327" y="1360656"/>
                <a:ext cx="974169" cy="1240095"/>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FA1F0"/>
              </a:solidFill>
              <a:ln w="9525">
                <a:solidFill>
                  <a:srgbClr val="FFFFFF">
                    <a:lumMod val="85000"/>
                  </a:srgbClr>
                </a:solidFill>
                <a:round/>
              </a:ln>
            </p:spPr>
            <p:txBody>
              <a:bodyPr lIns="72009" tIns="36005" rIns="72009" bIns="36005"/>
              <a:p>
                <a:pPr>
                  <a:defRPr/>
                </a:pPr>
                <a:endParaRPr lang="zh-CN" altLang="en-US" kern="0" dirty="0">
                  <a:solidFill>
                    <a:schemeClr val="bg1"/>
                  </a:solidFill>
                </a:endParaRPr>
              </a:p>
            </p:txBody>
          </p:sp>
          <p:sp>
            <p:nvSpPr>
              <p:cNvPr id="71" name="TextBox 20"/>
              <p:cNvSpPr txBox="1"/>
              <p:nvPr/>
            </p:nvSpPr>
            <p:spPr>
              <a:xfrm>
                <a:off x="2987824" y="1719267"/>
                <a:ext cx="1188000" cy="448979"/>
              </a:xfrm>
              <a:prstGeom prst="rect">
                <a:avLst/>
              </a:prstGeom>
              <a:noFill/>
            </p:spPr>
            <p:txBody>
              <a:bodyPr wrap="square" rtlCol="0">
                <a:spAutoFit/>
              </a:bodyPr>
              <a:p>
                <a:r>
                  <a:rPr lang="zh-CN" altLang="en-US" sz="1300" dirty="0" smtClean="0">
                    <a:solidFill>
                      <a:schemeClr val="bg1"/>
                    </a:solidFill>
                    <a:latin typeface="微软雅黑" panose="020B0503020204020204" pitchFamily="34" charset="-122"/>
                    <a:ea typeface="微软雅黑" panose="020B0503020204020204" pitchFamily="34" charset="-122"/>
                  </a:rPr>
                  <a:t>单击添加文字单击添加文字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6346" y="3102"/>
              <a:ext cx="1871" cy="1867"/>
              <a:chOff x="4032072" y="1395936"/>
              <a:chExt cx="1188000" cy="1185695"/>
            </a:xfrm>
          </p:grpSpPr>
          <p:sp>
            <p:nvSpPr>
              <p:cNvPr id="73" name="Freeform 18"/>
              <p:cNvSpPr/>
              <p:nvPr/>
            </p:nvSpPr>
            <p:spPr bwMode="auto">
              <a:xfrm flipH="1">
                <a:off x="4104952" y="1395936"/>
                <a:ext cx="971104" cy="1185695"/>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16DDC"/>
              </a:solidFill>
              <a:ln w="9525" algn="ctr">
                <a:solidFill>
                  <a:srgbClr val="FFFFFF">
                    <a:lumMod val="85000"/>
                  </a:srgbClr>
                </a:solidFill>
                <a:round/>
              </a:ln>
              <a:effectLst/>
            </p:spPr>
            <p:txBody>
              <a:bodyPr lIns="72009" tIns="36005" rIns="72009" bIns="36005"/>
              <a:p>
                <a:pPr>
                  <a:defRPr/>
                </a:pPr>
                <a:endParaRPr lang="zh-CN" altLang="en-US" kern="0" dirty="0">
                  <a:solidFill>
                    <a:schemeClr val="bg1"/>
                  </a:solidFill>
                </a:endParaRPr>
              </a:p>
            </p:txBody>
          </p:sp>
          <p:sp>
            <p:nvSpPr>
              <p:cNvPr id="74" name="TextBox 23"/>
              <p:cNvSpPr txBox="1"/>
              <p:nvPr/>
            </p:nvSpPr>
            <p:spPr>
              <a:xfrm>
                <a:off x="4032072" y="1707654"/>
                <a:ext cx="1188000" cy="449057"/>
              </a:xfrm>
              <a:prstGeom prst="rect">
                <a:avLst/>
              </a:prstGeom>
              <a:noFill/>
            </p:spPr>
            <p:txBody>
              <a:bodyPr wrap="square" rtlCol="0">
                <a:spAutoFit/>
              </a:bodyPr>
              <a:p>
                <a:r>
                  <a:rPr lang="zh-CN" altLang="en-US" sz="1300" dirty="0" smtClean="0">
                    <a:solidFill>
                      <a:schemeClr val="bg1"/>
                    </a:solidFill>
                    <a:latin typeface="微软雅黑" panose="020B0503020204020204" pitchFamily="34" charset="-122"/>
                    <a:ea typeface="微软雅黑" panose="020B0503020204020204" pitchFamily="34" charset="-122"/>
                  </a:rPr>
                  <a:t>单击添加文字单击添加文字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8047" y="3013"/>
              <a:ext cx="1871" cy="2000"/>
              <a:chOff x="5112192" y="1339230"/>
              <a:chExt cx="1188000" cy="1270080"/>
            </a:xfrm>
          </p:grpSpPr>
          <p:sp>
            <p:nvSpPr>
              <p:cNvPr id="76" name="Freeform 16"/>
              <p:cNvSpPr/>
              <p:nvPr/>
            </p:nvSpPr>
            <p:spPr bwMode="auto">
              <a:xfrm flipH="1">
                <a:off x="5159552" y="1339230"/>
                <a:ext cx="1034834" cy="1270080"/>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FA1F0"/>
              </a:solidFill>
              <a:ln w="9525" algn="ctr">
                <a:solidFill>
                  <a:srgbClr val="FFFFFF">
                    <a:lumMod val="85000"/>
                  </a:srgbClr>
                </a:solidFill>
                <a:round/>
              </a:ln>
              <a:effectLst/>
            </p:spPr>
            <p:txBody>
              <a:bodyPr lIns="72009" tIns="36005" rIns="72009" bIns="36005"/>
              <a:p>
                <a:pPr>
                  <a:defRPr/>
                </a:pPr>
                <a:endParaRPr lang="zh-CN" altLang="en-US" kern="0" dirty="0">
                  <a:solidFill>
                    <a:schemeClr val="bg1"/>
                  </a:solidFill>
                </a:endParaRPr>
              </a:p>
            </p:txBody>
          </p:sp>
          <p:sp>
            <p:nvSpPr>
              <p:cNvPr id="77" name="TextBox 26"/>
              <p:cNvSpPr txBox="1"/>
              <p:nvPr/>
            </p:nvSpPr>
            <p:spPr>
              <a:xfrm>
                <a:off x="5112192" y="1707654"/>
                <a:ext cx="1188000" cy="449029"/>
              </a:xfrm>
              <a:prstGeom prst="rect">
                <a:avLst/>
              </a:prstGeom>
              <a:noFill/>
            </p:spPr>
            <p:txBody>
              <a:bodyPr wrap="square" rtlCol="0">
                <a:spAutoFit/>
              </a:bodyPr>
              <a:p>
                <a:r>
                  <a:rPr lang="zh-CN" altLang="en-US" sz="1300" dirty="0" smtClean="0">
                    <a:solidFill>
                      <a:schemeClr val="bg1"/>
                    </a:solidFill>
                    <a:latin typeface="微软雅黑" panose="020B0503020204020204" pitchFamily="34" charset="-122"/>
                    <a:ea typeface="微软雅黑" panose="020B0503020204020204" pitchFamily="34" charset="-122"/>
                  </a:rPr>
                  <a:t>单击添加文字单击添加文字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9861" y="2912"/>
              <a:ext cx="1988" cy="2299"/>
              <a:chOff x="6264328" y="1275606"/>
              <a:chExt cx="1262627" cy="1460025"/>
            </a:xfrm>
          </p:grpSpPr>
          <p:sp>
            <p:nvSpPr>
              <p:cNvPr id="79" name="Freeform 14"/>
              <p:cNvSpPr/>
              <p:nvPr/>
            </p:nvSpPr>
            <p:spPr bwMode="auto">
              <a:xfrm flipH="1">
                <a:off x="6300192" y="1275606"/>
                <a:ext cx="1226763" cy="1460025"/>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16DDC"/>
              </a:solidFill>
              <a:ln w="9525">
                <a:noFill/>
                <a:round/>
              </a:ln>
            </p:spPr>
            <p:txBody>
              <a:bodyPr lIns="72009" tIns="36005" rIns="72009" bIns="36005"/>
              <a:p>
                <a:endParaRPr lang="zh-CN" altLang="en-US" kern="0">
                  <a:solidFill>
                    <a:schemeClr val="bg1"/>
                  </a:solidFill>
                </a:endParaRPr>
              </a:p>
            </p:txBody>
          </p:sp>
          <p:sp>
            <p:nvSpPr>
              <p:cNvPr id="80" name="TextBox 29"/>
              <p:cNvSpPr txBox="1"/>
              <p:nvPr/>
            </p:nvSpPr>
            <p:spPr>
              <a:xfrm>
                <a:off x="6264328" y="1688490"/>
                <a:ext cx="1260000" cy="476898"/>
              </a:xfrm>
              <a:prstGeom prst="rect">
                <a:avLst/>
              </a:prstGeom>
              <a:noFill/>
            </p:spPr>
            <p:txBody>
              <a:bodyPr wrap="square" rtlCol="0">
                <a:spAutoFit/>
              </a:bodyPr>
              <a:p>
                <a:r>
                  <a:rPr lang="zh-CN" altLang="en-US" sz="1400" dirty="0" smtClean="0">
                    <a:solidFill>
                      <a:schemeClr val="bg1"/>
                    </a:solidFill>
                    <a:latin typeface="微软雅黑" panose="020B0503020204020204" pitchFamily="34" charset="-122"/>
                    <a:ea typeface="微软雅黑" panose="020B0503020204020204" pitchFamily="34" charset="-122"/>
                  </a:rPr>
                  <a:t>单击添加文字</a:t>
                </a:r>
                <a:endParaRPr lang="en-US" altLang="zh-CN" sz="1400" dirty="0" smtClean="0">
                  <a:solidFill>
                    <a:schemeClr val="bg1"/>
                  </a:solidFill>
                  <a:latin typeface="微软雅黑" panose="020B0503020204020204" pitchFamily="34" charset="-122"/>
                  <a:ea typeface="微软雅黑" panose="020B0503020204020204" pitchFamily="34" charset="-122"/>
                </a:endParaRPr>
              </a:p>
              <a:p>
                <a:r>
                  <a:rPr lang="zh-CN" altLang="en-US" sz="1400" dirty="0" smtClean="0">
                    <a:solidFill>
                      <a:schemeClr val="bg1"/>
                    </a:solidFill>
                    <a:latin typeface="微软雅黑" panose="020B0503020204020204" pitchFamily="34" charset="-122"/>
                    <a:ea typeface="微软雅黑" panose="020B0503020204020204" pitchFamily="34" charset="-122"/>
                  </a:rPr>
                  <a:t>单击添加文字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851535" y="1422400"/>
          <a:ext cx="3081655" cy="26936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1" name="图表 10"/>
          <p:cNvGraphicFramePr/>
          <p:nvPr/>
        </p:nvGraphicFramePr>
        <p:xfrm>
          <a:off x="5173345" y="810895"/>
          <a:ext cx="4284980"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4" name="Freeform 6"/>
          <p:cNvSpPr/>
          <p:nvPr/>
        </p:nvSpPr>
        <p:spPr bwMode="auto">
          <a:xfrm rot="14400000">
            <a:off x="-260433" y="-112788"/>
            <a:ext cx="1069507" cy="926614"/>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62000">
                <a:srgbClr val="14CD68"/>
              </a:gs>
              <a:gs pos="100000">
                <a:srgbClr val="0B6E38"/>
              </a:gs>
            </a:gsLst>
            <a:lin ang="4800000" scaled="0"/>
          </a:grad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22" name="文本框 21"/>
          <p:cNvSpPr txBox="1"/>
          <p:nvPr/>
        </p:nvSpPr>
        <p:spPr>
          <a:xfrm>
            <a:off x="17780" y="65405"/>
            <a:ext cx="522605" cy="521970"/>
          </a:xfrm>
          <a:prstGeom prst="rect">
            <a:avLst/>
          </a:prstGeom>
          <a:gradFill>
            <a:gsLst>
              <a:gs pos="62000">
                <a:srgbClr val="14CD68"/>
              </a:gs>
              <a:gs pos="100000">
                <a:srgbClr val="0B6E38"/>
              </a:gs>
            </a:gsLst>
            <a:lin ang="4800000" scaled="0"/>
          </a:grad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7</a:t>
            </a:r>
            <a:endParaRPr lang="en-US" altLang="zh-CN" sz="2800" b="1">
              <a:solidFill>
                <a:schemeClr val="bg1"/>
              </a:solidFill>
              <a:latin typeface="微软雅黑" panose="020B0503020204020204" pitchFamily="34" charset="-122"/>
              <a:ea typeface="微软雅黑" panose="020B0503020204020204" pitchFamily="34" charset="-122"/>
            </a:endParaRPr>
          </a:p>
        </p:txBody>
      </p:sp>
      <p:sp>
        <p:nvSpPr>
          <p:cNvPr id="19" name="TextBox 30"/>
          <p:cNvSpPr txBox="1"/>
          <p:nvPr/>
        </p:nvSpPr>
        <p:spPr>
          <a:xfrm>
            <a:off x="3853180" y="218440"/>
            <a:ext cx="2016125" cy="368935"/>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公司管理</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3" cstate="print"/>
          <a:stretch>
            <a:fillRect/>
          </a:stretch>
        </p:blipFill>
        <p:spPr>
          <a:xfrm flipH="1">
            <a:off x="2267585" y="457835"/>
            <a:ext cx="1523365" cy="52705"/>
          </a:xfrm>
          <a:prstGeom prst="rect">
            <a:avLst/>
          </a:prstGeom>
        </p:spPr>
      </p:pic>
      <p:pic>
        <p:nvPicPr>
          <p:cNvPr id="21" name="Image 12" descr="Divider Right.png"/>
          <p:cNvPicPr>
            <a:picLocks noChangeAspect="1"/>
          </p:cNvPicPr>
          <p:nvPr/>
        </p:nvPicPr>
        <p:blipFill>
          <a:blip r:embed="rId3" cstate="print"/>
          <a:stretch>
            <a:fillRect/>
          </a:stretch>
        </p:blipFill>
        <p:spPr>
          <a:xfrm rot="10800000" flipH="1">
            <a:off x="5292090" y="457835"/>
            <a:ext cx="1523365" cy="52705"/>
          </a:xfrm>
          <a:prstGeom prst="rect">
            <a:avLst/>
          </a:prstGeom>
        </p:spPr>
      </p:pic>
      <p:sp>
        <p:nvSpPr>
          <p:cNvPr id="2" name="文本框 1"/>
          <p:cNvSpPr txBox="1"/>
          <p:nvPr/>
        </p:nvSpPr>
        <p:spPr>
          <a:xfrm>
            <a:off x="1590675" y="4237990"/>
            <a:ext cx="1603375" cy="852805"/>
          </a:xfrm>
          <a:prstGeom prst="rect">
            <a:avLst/>
          </a:prstGeom>
          <a:noFill/>
        </p:spPr>
        <p:txBody>
          <a:bodyPr wrap="square" rtlCol="0">
            <a:spAutoFit/>
          </a:bodyPr>
          <a:p>
            <a:pPr algn="ctr" eaLnBrk="1" hangingPunct="1"/>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添加图表</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spcBef>
                <a:spcPts val="300"/>
              </a:spcBef>
            </a:pPr>
            <a:r>
              <a:rPr lang="zh-CN" altLang="en-US" sz="1100" dirty="0" smtClean="0">
                <a:latin typeface="微软雅黑" panose="020B0503020204020204" pitchFamily="34" charset="-122"/>
                <a:ea typeface="微软雅黑" panose="020B0503020204020204" pitchFamily="34" charset="-122"/>
                <a:sym typeface="+mn-ea"/>
              </a:rPr>
              <a:t>此处添加说明文字添加说明文字添加说明文字</a:t>
            </a:r>
            <a:endParaRPr lang="zh-CN" altLang="en-US" sz="16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6189980" y="4237990"/>
            <a:ext cx="1603375" cy="852805"/>
          </a:xfrm>
          <a:prstGeom prst="rect">
            <a:avLst/>
          </a:prstGeom>
          <a:noFill/>
        </p:spPr>
        <p:txBody>
          <a:bodyPr wrap="square" rtlCol="0">
            <a:spAutoFit/>
          </a:bodyPr>
          <a:p>
            <a:pPr algn="ctr" eaLnBrk="1" hangingPunct="1"/>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添加图表</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spcBef>
                <a:spcPts val="300"/>
              </a:spcBef>
            </a:pPr>
            <a:r>
              <a:rPr lang="zh-CN" altLang="en-US" sz="1100" dirty="0" smtClean="0">
                <a:latin typeface="微软雅黑" panose="020B0503020204020204" pitchFamily="34" charset="-122"/>
                <a:ea typeface="微软雅黑" panose="020B0503020204020204" pitchFamily="34" charset="-122"/>
                <a:sym typeface="+mn-ea"/>
              </a:rPr>
              <a:t>此处添加说明文字添加说明文字添加说明文字</a:t>
            </a:r>
            <a:endParaRPr lang="zh-CN" altLang="en-US" sz="1600" b="1"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med">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52320" y="267970"/>
            <a:ext cx="5193665" cy="368935"/>
            <a:chOff x="3232" y="422"/>
            <a:chExt cx="8179" cy="581"/>
          </a:xfrm>
        </p:grpSpPr>
        <p:sp>
          <p:nvSpPr>
            <p:cNvPr id="19" name="TextBox 30"/>
            <p:cNvSpPr txBox="1"/>
            <p:nvPr/>
          </p:nvSpPr>
          <p:spPr>
            <a:xfrm>
              <a:off x="5612" y="422"/>
              <a:ext cx="3442"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关键问题与风险</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3232" y="721"/>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9012"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52000">
                <a:srgbClr val="007BD3"/>
              </a:gs>
              <a:gs pos="100000">
                <a:srgbClr val="034373"/>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8</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3250565" y="1553210"/>
            <a:ext cx="2813050" cy="2813050"/>
            <a:chOff x="5119" y="2446"/>
            <a:chExt cx="4430" cy="4430"/>
          </a:xfrm>
        </p:grpSpPr>
        <p:grpSp>
          <p:nvGrpSpPr>
            <p:cNvPr id="11" name="组合 10"/>
            <p:cNvGrpSpPr/>
            <p:nvPr/>
          </p:nvGrpSpPr>
          <p:grpSpPr>
            <a:xfrm>
              <a:off x="5119" y="2446"/>
              <a:ext cx="4430" cy="4430"/>
              <a:chOff x="5005" y="3790"/>
              <a:chExt cx="4430" cy="4430"/>
            </a:xfrm>
          </p:grpSpPr>
          <p:sp>
            <p:nvSpPr>
              <p:cNvPr id="44" name="原创作者QQ：598969553                   _9"/>
              <p:cNvSpPr/>
              <p:nvPr/>
            </p:nvSpPr>
            <p:spPr>
              <a:xfrm rot="2700000">
                <a:off x="6388" y="6555"/>
                <a:ext cx="1665" cy="1665"/>
              </a:xfrm>
              <a:prstGeom prst="roundRect">
                <a:avLst/>
              </a:prstGeom>
              <a:solidFill>
                <a:srgbClr val="FB9E1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原创作者QQ：598969553                   _3"/>
              <p:cNvSpPr/>
              <p:nvPr/>
            </p:nvSpPr>
            <p:spPr>
              <a:xfrm rot="2700000">
                <a:off x="6388" y="3790"/>
                <a:ext cx="1665" cy="1665"/>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E40D0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dirty="0">
                  <a:cs typeface="+mn-ea"/>
                </a:endParaRPr>
              </a:p>
            </p:txBody>
          </p:sp>
          <p:sp>
            <p:nvSpPr>
              <p:cNvPr id="25" name="原创作者QQ：598969553                   _5"/>
              <p:cNvSpPr/>
              <p:nvPr/>
            </p:nvSpPr>
            <p:spPr>
              <a:xfrm rot="2700000">
                <a:off x="5005" y="5173"/>
                <a:ext cx="1665" cy="1665"/>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0766D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cs typeface="+mn-ea"/>
                </a:endParaRPr>
              </a:p>
            </p:txBody>
          </p:sp>
          <p:sp>
            <p:nvSpPr>
              <p:cNvPr id="32" name="原创作者QQ：598969553                   _7"/>
              <p:cNvSpPr/>
              <p:nvPr/>
            </p:nvSpPr>
            <p:spPr>
              <a:xfrm rot="2700000">
                <a:off x="7770" y="5173"/>
                <a:ext cx="1665" cy="1665"/>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0FB62A"/>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cs typeface="+mn-ea"/>
                </a:endParaRPr>
              </a:p>
            </p:txBody>
          </p:sp>
        </p:grpSp>
        <p:sp>
          <p:nvSpPr>
            <p:cNvPr id="22529" name="原创作者QQ：598969553                   _2"/>
            <p:cNvSpPr/>
            <p:nvPr/>
          </p:nvSpPr>
          <p:spPr>
            <a:xfrm rot="2700000">
              <a:off x="5221" y="2509"/>
              <a:ext cx="4165" cy="4163"/>
            </a:xfrm>
            <a:custGeom>
              <a:avLst/>
              <a:gdLst/>
              <a:ahLst/>
              <a:cxnLst>
                <a:cxn ang="16200000">
                  <a:pos x="1321752" y="0"/>
                </a:cxn>
                <a:cxn ang="10800000">
                  <a:pos x="0" y="1321435"/>
                </a:cxn>
                <a:cxn ang="5400000">
                  <a:pos x="1321752" y="2642870"/>
                </a:cxn>
                <a:cxn ang="0">
                  <a:pos x="2643505" y="1321435"/>
                </a:cxn>
              </a:cxnLst>
              <a:pathLst>
                <a:path w="2643505" h="2642870">
                  <a:moveTo>
                    <a:pt x="0" y="1321435"/>
                  </a:moveTo>
                  <a:lnTo>
                    <a:pt x="132143" y="1215720"/>
                  </a:lnTo>
                  <a:lnTo>
                    <a:pt x="132143" y="1295006"/>
                  </a:lnTo>
                  <a:lnTo>
                    <a:pt x="1295323" y="1295006"/>
                  </a:lnTo>
                  <a:lnTo>
                    <a:pt x="1295323" y="132143"/>
                  </a:lnTo>
                  <a:lnTo>
                    <a:pt x="1216037" y="132143"/>
                  </a:lnTo>
                  <a:lnTo>
                    <a:pt x="1321752" y="0"/>
                  </a:lnTo>
                  <a:lnTo>
                    <a:pt x="1427467" y="132143"/>
                  </a:lnTo>
                  <a:lnTo>
                    <a:pt x="1348181" y="132143"/>
                  </a:lnTo>
                  <a:lnTo>
                    <a:pt x="1348181" y="1295006"/>
                  </a:lnTo>
                  <a:lnTo>
                    <a:pt x="2511361" y="1295006"/>
                  </a:lnTo>
                  <a:lnTo>
                    <a:pt x="2511361" y="1215720"/>
                  </a:lnTo>
                  <a:lnTo>
                    <a:pt x="2643505" y="1321435"/>
                  </a:lnTo>
                  <a:lnTo>
                    <a:pt x="2511361" y="1427149"/>
                  </a:lnTo>
                  <a:lnTo>
                    <a:pt x="2511361" y="1347863"/>
                  </a:lnTo>
                  <a:lnTo>
                    <a:pt x="1348181" y="1347863"/>
                  </a:lnTo>
                  <a:lnTo>
                    <a:pt x="1348181" y="2510726"/>
                  </a:lnTo>
                  <a:lnTo>
                    <a:pt x="1427467" y="2510726"/>
                  </a:lnTo>
                  <a:lnTo>
                    <a:pt x="1321752" y="2642870"/>
                  </a:lnTo>
                  <a:lnTo>
                    <a:pt x="1216037" y="2510726"/>
                  </a:lnTo>
                  <a:lnTo>
                    <a:pt x="1295323" y="2510726"/>
                  </a:lnTo>
                  <a:lnTo>
                    <a:pt x="1295323" y="1347863"/>
                  </a:lnTo>
                  <a:lnTo>
                    <a:pt x="132143" y="1347863"/>
                  </a:lnTo>
                  <a:lnTo>
                    <a:pt x="132143" y="1427149"/>
                  </a:lnTo>
                  <a:close/>
                </a:path>
              </a:pathLst>
            </a:custGeom>
            <a:solidFill>
              <a:srgbClr val="7E719F"/>
            </a:solidFill>
            <a:ln w="9525" cap="flat" cmpd="sng">
              <a:solidFill>
                <a:schemeClr val="tx1">
                  <a:alpha val="0"/>
                </a:schemeClr>
              </a:solidFill>
              <a:prstDash val="solid"/>
              <a:round/>
              <a:headEnd type="none" w="med" len="med"/>
              <a:tailEnd type="none" w="med" len="med"/>
            </a:ln>
          </p:spPr>
          <p:txBody>
            <a:bodyPr/>
            <a:p>
              <a:endParaRPr lang="zh-CN" altLang="en-US"/>
            </a:p>
          </p:txBody>
        </p:sp>
        <p:sp>
          <p:nvSpPr>
            <p:cNvPr id="84" name="TextBox 35"/>
            <p:cNvSpPr txBox="1"/>
            <p:nvPr/>
          </p:nvSpPr>
          <p:spPr>
            <a:xfrm>
              <a:off x="6548" y="2641"/>
              <a:ext cx="1569" cy="1275"/>
            </a:xfrm>
            <a:prstGeom prst="rect">
              <a:avLst/>
            </a:prstGeom>
            <a:noFill/>
          </p:spPr>
          <p:txBody>
            <a:bodyPr wrap="square" lIns="71982" tIns="35991" rIns="71982" bIns="35991" rtlCol="0">
              <a:spAutoFit/>
            </a:bodyPr>
            <a:p>
              <a:pPr algn="ctr" defTabSz="718820" eaLnBrk="1" latinLnBrk="0" hangingPunct="1">
                <a:lnSpc>
                  <a:spcPct val="10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1" name="TextBox 35"/>
            <p:cNvSpPr txBox="1"/>
            <p:nvPr/>
          </p:nvSpPr>
          <p:spPr>
            <a:xfrm>
              <a:off x="5167" y="4072"/>
              <a:ext cx="1569" cy="1275"/>
            </a:xfrm>
            <a:prstGeom prst="rect">
              <a:avLst/>
            </a:prstGeom>
            <a:noFill/>
          </p:spPr>
          <p:txBody>
            <a:bodyPr wrap="square" lIns="71982" tIns="35991" rIns="71982" bIns="35991" rtlCol="0">
              <a:spAutoFit/>
            </a:bodyPr>
            <a:p>
              <a:pPr algn="ctr" defTabSz="718820" eaLnBrk="1" latinLnBrk="0" hangingPunct="1">
                <a:lnSpc>
                  <a:spcPct val="10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2" name="TextBox 35"/>
            <p:cNvSpPr txBox="1"/>
            <p:nvPr/>
          </p:nvSpPr>
          <p:spPr>
            <a:xfrm>
              <a:off x="7932" y="4072"/>
              <a:ext cx="1569" cy="1275"/>
            </a:xfrm>
            <a:prstGeom prst="rect">
              <a:avLst/>
            </a:prstGeom>
            <a:noFill/>
          </p:spPr>
          <p:txBody>
            <a:bodyPr wrap="square" lIns="71982" tIns="35991" rIns="71982" bIns="35991" rtlCol="0">
              <a:spAutoFit/>
            </a:bodyPr>
            <a:p>
              <a:pPr algn="ctr" defTabSz="718820" eaLnBrk="1" latinLnBrk="0" hangingPunct="1">
                <a:lnSpc>
                  <a:spcPct val="10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3" name="TextBox 35"/>
            <p:cNvSpPr txBox="1"/>
            <p:nvPr/>
          </p:nvSpPr>
          <p:spPr>
            <a:xfrm>
              <a:off x="6609" y="5414"/>
              <a:ext cx="1569" cy="1275"/>
            </a:xfrm>
            <a:prstGeom prst="rect">
              <a:avLst/>
            </a:prstGeom>
            <a:noFill/>
          </p:spPr>
          <p:txBody>
            <a:bodyPr wrap="square" lIns="71982" tIns="35991" rIns="71982" bIns="35991" rtlCol="0">
              <a:spAutoFit/>
            </a:bodyPr>
            <a:p>
              <a:pPr algn="ctr" defTabSz="718820" eaLnBrk="1" latinLnBrk="0" hangingPunct="1">
                <a:lnSpc>
                  <a:spcPct val="100000"/>
                </a:lnSpc>
              </a:pPr>
              <a:r>
                <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66" name="组合 65"/>
          <p:cNvGrpSpPr/>
          <p:nvPr/>
        </p:nvGrpSpPr>
        <p:grpSpPr>
          <a:xfrm>
            <a:off x="428625" y="1334135"/>
            <a:ext cx="8774430" cy="3251200"/>
            <a:chOff x="675" y="2101"/>
            <a:chExt cx="13818" cy="5120"/>
          </a:xfrm>
        </p:grpSpPr>
        <p:sp>
          <p:nvSpPr>
            <p:cNvPr id="54" name="文本框 53"/>
            <p:cNvSpPr txBox="1"/>
            <p:nvPr/>
          </p:nvSpPr>
          <p:spPr>
            <a:xfrm>
              <a:off x="10402" y="5623"/>
              <a:ext cx="4091" cy="1598"/>
            </a:xfrm>
            <a:prstGeom prst="rect">
              <a:avLst/>
            </a:prstGeom>
            <a:noFill/>
            <a:ln w="9525">
              <a:noFill/>
            </a:ln>
          </p:spPr>
          <p:txBody>
            <a:bodyPr wrap="square">
              <a:spAutoFit/>
            </a:bodyPr>
            <a:p>
              <a:pPr marL="0" indent="0" eaLnBrk="1" latinLnBrk="0" hangingPunct="1">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sz="2000" b="0">
                <a:latin typeface="微软雅黑" panose="020B0503020204020204" pitchFamily="34" charset="-122"/>
                <a:ea typeface="微软雅黑" panose="020B0503020204020204" pitchFamily="34" charset="-122"/>
              </a:endParaRPr>
            </a:p>
          </p:txBody>
        </p:sp>
        <p:sp>
          <p:nvSpPr>
            <p:cNvPr id="55" name="文本框 54"/>
            <p:cNvSpPr txBox="1"/>
            <p:nvPr/>
          </p:nvSpPr>
          <p:spPr>
            <a:xfrm>
              <a:off x="675" y="5414"/>
              <a:ext cx="3910" cy="1598"/>
            </a:xfrm>
            <a:prstGeom prst="rect">
              <a:avLst/>
            </a:prstGeom>
            <a:noFill/>
            <a:ln w="9525">
              <a:noFill/>
            </a:ln>
          </p:spPr>
          <p:txBody>
            <a:bodyPr wrap="square">
              <a:spAutoFit/>
            </a:bodyPr>
            <a:p>
              <a:pPr marL="0" indent="0" algn="l" eaLnBrk="1" latinLnBrk="0" hangingPunct="1">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sz="2000" b="0">
                <a:latin typeface="微软雅黑" panose="020B0503020204020204" pitchFamily="34" charset="-122"/>
                <a:ea typeface="微软雅黑" panose="020B0503020204020204" pitchFamily="34" charset="-122"/>
              </a:endParaRPr>
            </a:p>
          </p:txBody>
        </p:sp>
        <p:sp>
          <p:nvSpPr>
            <p:cNvPr id="56" name="文本框 55"/>
            <p:cNvSpPr txBox="1"/>
            <p:nvPr/>
          </p:nvSpPr>
          <p:spPr>
            <a:xfrm>
              <a:off x="675" y="2101"/>
              <a:ext cx="4007" cy="1598"/>
            </a:xfrm>
            <a:prstGeom prst="rect">
              <a:avLst/>
            </a:prstGeom>
            <a:noFill/>
            <a:ln w="9525">
              <a:noFill/>
            </a:ln>
          </p:spPr>
          <p:txBody>
            <a:bodyPr wrap="square">
              <a:spAutoFit/>
            </a:bodyPr>
            <a:p>
              <a:pPr marL="0" indent="0" eaLnBrk="1" latinLnBrk="0" hangingPunct="1">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sz="2000" b="0">
                <a:latin typeface="微软雅黑" panose="020B0503020204020204" pitchFamily="34" charset="-122"/>
                <a:ea typeface="微软雅黑" panose="020B0503020204020204" pitchFamily="34" charset="-122"/>
              </a:endParaRPr>
            </a:p>
          </p:txBody>
        </p:sp>
      </p:grpSp>
      <p:sp>
        <p:nvSpPr>
          <p:cNvPr id="3" name="文本框 2"/>
          <p:cNvSpPr txBox="1"/>
          <p:nvPr/>
        </p:nvSpPr>
        <p:spPr>
          <a:xfrm>
            <a:off x="6507480" y="1197610"/>
            <a:ext cx="2482850" cy="1014730"/>
          </a:xfrm>
          <a:prstGeom prst="rect">
            <a:avLst/>
          </a:prstGeom>
          <a:noFill/>
          <a:ln w="9525">
            <a:noFill/>
          </a:ln>
        </p:spPr>
        <p:txBody>
          <a:bodyPr wrap="square">
            <a:spAutoFit/>
          </a:bodyPr>
          <a:p>
            <a:pPr marL="0" indent="0" algn="l" eaLnBrk="1" latinLnBrk="0" hangingPunct="1">
              <a:lnSpc>
                <a:spcPct val="15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添加说明文字添加说明文字添加说明文字</a:t>
            </a:r>
            <a:endParaRPr lang="zh-CN" sz="2000" b="0">
              <a:latin typeface="微软雅黑" panose="020B0503020204020204" pitchFamily="34" charset="-122"/>
              <a:ea typeface="微软雅黑" panose="020B0503020204020204" pitchFamily="34" charset="-122"/>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500" fill="hold">
                                          <p:stCondLst>
                                            <p:cond delay="0"/>
                                          </p:stCondLst>
                                        </p:cTn>
                                        <p:tgtEl>
                                          <p:spTgt spid="65"/>
                                        </p:tgtEl>
                                        <p:attrNameLst>
                                          <p:attrName>style.visibility</p:attrName>
                                        </p:attrNameLst>
                                      </p:cBhvr>
                                      <p:to>
                                        <p:strVal val="visible"/>
                                      </p:to>
                                    </p:set>
                                    <p:animEffect transition="in" filter="box(out)">
                                      <p:cBhvr>
                                        <p:cTn id="7" dur="500"/>
                                        <p:tgtEl>
                                          <p:spTgt spid="65"/>
                                        </p:tgtEl>
                                      </p:cBhvr>
                                    </p:animEffect>
                                  </p:childTnLst>
                                </p:cTn>
                              </p:par>
                              <p:par>
                                <p:cTn id="8" presetID="13" presetClass="entr" presetSubtype="32" fill="hold" nodeType="withEffect">
                                  <p:stCondLst>
                                    <p:cond delay="500"/>
                                  </p:stCondLst>
                                  <p:childTnLst>
                                    <p:set>
                                      <p:cBhvr>
                                        <p:cTn id="9" dur="1000" fill="hold">
                                          <p:stCondLst>
                                            <p:cond delay="0"/>
                                          </p:stCondLst>
                                        </p:cTn>
                                        <p:tgtEl>
                                          <p:spTgt spid="66"/>
                                        </p:tgtEl>
                                        <p:attrNameLst>
                                          <p:attrName>style.visibility</p:attrName>
                                        </p:attrNameLst>
                                      </p:cBhvr>
                                      <p:to>
                                        <p:strVal val="visible"/>
                                      </p:to>
                                    </p:set>
                                    <p:animEffect transition="in" filter="plus(out)">
                                      <p:cBhvr>
                                        <p:cTn id="10"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340645" y="3636441"/>
            <a:ext cx="4854347" cy="469467"/>
          </a:xfrm>
          <a:prstGeom prst="roundRect">
            <a:avLst>
              <a:gd name="adj" fmla="val 42270"/>
            </a:avLst>
          </a:prstGeom>
          <a:solidFill>
            <a:srgbClr val="D9D9D9"/>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1"/>
          <p:cNvSpPr txBox="1"/>
          <p:nvPr/>
        </p:nvSpPr>
        <p:spPr>
          <a:xfrm>
            <a:off x="2820869" y="3655199"/>
            <a:ext cx="4153873" cy="460375"/>
          </a:xfrm>
          <a:prstGeom prst="rect">
            <a:avLst/>
          </a:prstGeom>
          <a:noFill/>
        </p:spPr>
        <p:txBody>
          <a:bodyPr wrap="square" rtlCol="0">
            <a:spAutoFit/>
          </a:bodyPr>
          <a:lstStyle/>
          <a:p>
            <a:pPr algn="ct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欢迎各位评委老师批评指正</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340645" y="3601940"/>
            <a:ext cx="677246" cy="503967"/>
            <a:chOff x="899592" y="2377261"/>
            <a:chExt cx="720079" cy="574619"/>
          </a:xfrm>
          <a:effectLst>
            <a:outerShdw blurRad="50800" dist="38100" dir="2700000" algn="tl" rotWithShape="0">
              <a:prstClr val="black">
                <a:alpha val="40000"/>
              </a:prstClr>
            </a:outerShdw>
          </a:effectLst>
        </p:grpSpPr>
        <p:sp>
          <p:nvSpPr>
            <p:cNvPr id="6" name="圆角矩形 5"/>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 name="圆角矩形 6"/>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9" name="组合 8"/>
          <p:cNvGrpSpPr/>
          <p:nvPr/>
        </p:nvGrpSpPr>
        <p:grpSpPr>
          <a:xfrm>
            <a:off x="822325" y="1169670"/>
            <a:ext cx="7289800" cy="2112010"/>
            <a:chOff x="1295" y="1842"/>
            <a:chExt cx="11480" cy="3326"/>
          </a:xfrm>
        </p:grpSpPr>
        <p:sp>
          <p:nvSpPr>
            <p:cNvPr id="25" name="椭圆 24"/>
            <p:cNvSpPr/>
            <p:nvPr/>
          </p:nvSpPr>
          <p:spPr>
            <a:xfrm>
              <a:off x="2824"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26" name="椭圆 25"/>
            <p:cNvSpPr/>
            <p:nvPr/>
          </p:nvSpPr>
          <p:spPr>
            <a:xfrm>
              <a:off x="4880"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27" name="椭圆 26"/>
            <p:cNvSpPr/>
            <p:nvPr/>
          </p:nvSpPr>
          <p:spPr>
            <a:xfrm>
              <a:off x="6952"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sp>
          <p:nvSpPr>
            <p:cNvPr id="28" name="椭圆 27"/>
            <p:cNvSpPr/>
            <p:nvPr/>
          </p:nvSpPr>
          <p:spPr>
            <a:xfrm>
              <a:off x="9026" y="1930"/>
              <a:ext cx="2473" cy="246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40" tIns="38420" rIns="76840" bIns="38420" rtlCol="0" anchor="ctr"/>
            <a:lstStyle/>
            <a:p>
              <a:pPr algn="ctr"/>
              <a:endParaRPr lang="zh-CN" altLang="en-US"/>
            </a:p>
          </p:txBody>
        </p:sp>
        <p:grpSp>
          <p:nvGrpSpPr>
            <p:cNvPr id="29" name="组合 28"/>
            <p:cNvGrpSpPr/>
            <p:nvPr/>
          </p:nvGrpSpPr>
          <p:grpSpPr>
            <a:xfrm>
              <a:off x="3016" y="2099"/>
              <a:ext cx="2134" cy="2126"/>
              <a:chOff x="3768359" y="1725446"/>
              <a:chExt cx="1930605" cy="1930605"/>
            </a:xfrm>
          </p:grpSpPr>
          <p:sp>
            <p:nvSpPr>
              <p:cNvPr id="3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32" name="组合 31"/>
            <p:cNvGrpSpPr/>
            <p:nvPr/>
          </p:nvGrpSpPr>
          <p:grpSpPr>
            <a:xfrm>
              <a:off x="5055" y="2099"/>
              <a:ext cx="2134" cy="2126"/>
              <a:chOff x="3768359" y="1725446"/>
              <a:chExt cx="1930605" cy="1930605"/>
            </a:xfrm>
          </p:grpSpPr>
          <p:sp>
            <p:nvSpPr>
              <p:cNvPr id="3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35" name="组合 34"/>
            <p:cNvGrpSpPr/>
            <p:nvPr/>
          </p:nvGrpSpPr>
          <p:grpSpPr>
            <a:xfrm>
              <a:off x="7120" y="2099"/>
              <a:ext cx="2134" cy="2126"/>
              <a:chOff x="3768359" y="1725446"/>
              <a:chExt cx="1930605" cy="1930605"/>
            </a:xfrm>
          </p:grpSpPr>
          <p:sp>
            <p:nvSpPr>
              <p:cNvPr id="3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38" name="组合 37"/>
            <p:cNvGrpSpPr/>
            <p:nvPr/>
          </p:nvGrpSpPr>
          <p:grpSpPr>
            <a:xfrm>
              <a:off x="9176" y="2099"/>
              <a:ext cx="2134" cy="2126"/>
              <a:chOff x="3768359" y="1725446"/>
              <a:chExt cx="1930605" cy="1930605"/>
            </a:xfrm>
          </p:grpSpPr>
          <p:sp>
            <p:nvSpPr>
              <p:cNvPr id="3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sp>
          <p:nvSpPr>
            <p:cNvPr id="41" name="矩形 40"/>
            <p:cNvSpPr/>
            <p:nvPr/>
          </p:nvSpPr>
          <p:spPr>
            <a:xfrm>
              <a:off x="3393" y="2385"/>
              <a:ext cx="1322" cy="1428"/>
            </a:xfrm>
            <a:prstGeom prst="rect">
              <a:avLst/>
            </a:prstGeom>
            <a:effectLst/>
          </p:spPr>
          <p:txBody>
            <a:bodyPr wrap="none" lIns="76840" tIns="38420" rIns="76840" bIns="3842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矩形 41"/>
            <p:cNvSpPr/>
            <p:nvPr/>
          </p:nvSpPr>
          <p:spPr>
            <a:xfrm>
              <a:off x="5479" y="2432"/>
              <a:ext cx="1322" cy="2737"/>
            </a:xfrm>
            <a:prstGeom prst="rect">
              <a:avLst/>
            </a:prstGeom>
            <a:effectLst/>
          </p:spPr>
          <p:txBody>
            <a:bodyPr wrap="none" lIns="76840" tIns="38420" rIns="76840" bIns="38420">
              <a:spAutoFit/>
            </a:bodyPr>
            <a:lstStyle/>
            <a:p>
              <a:pPr algn="l"/>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谢</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3" name="矩形 42"/>
            <p:cNvSpPr/>
            <p:nvPr/>
          </p:nvSpPr>
          <p:spPr>
            <a:xfrm>
              <a:off x="7579" y="2411"/>
              <a:ext cx="1322" cy="1428"/>
            </a:xfrm>
            <a:prstGeom prst="rect">
              <a:avLst/>
            </a:prstGeom>
            <a:effectLst/>
          </p:spPr>
          <p:txBody>
            <a:bodyPr wrap="none" lIns="76840" tIns="38420" rIns="76840" bIns="3842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聆</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9577" y="2389"/>
              <a:ext cx="1322" cy="1428"/>
            </a:xfrm>
            <a:prstGeom prst="rect">
              <a:avLst/>
            </a:prstGeom>
            <a:effectLst/>
          </p:spPr>
          <p:txBody>
            <a:bodyPr wrap="none" lIns="76840" tIns="38420" rIns="76840" bIns="3842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听</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315" y="3083"/>
              <a:ext cx="510" cy="508"/>
              <a:chOff x="3768359" y="1725446"/>
              <a:chExt cx="1930605" cy="1930605"/>
            </a:xfrm>
          </p:grpSpPr>
          <p:sp>
            <p:nvSpPr>
              <p:cNvPr id="4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48" name="组合 47"/>
            <p:cNvGrpSpPr/>
            <p:nvPr/>
          </p:nvGrpSpPr>
          <p:grpSpPr>
            <a:xfrm>
              <a:off x="1816" y="2856"/>
              <a:ext cx="357" cy="355"/>
              <a:chOff x="3768359" y="1725446"/>
              <a:chExt cx="1930605" cy="1930605"/>
            </a:xfrm>
            <a:solidFill>
              <a:srgbClr val="EA5E66"/>
            </a:solidFill>
          </p:grpSpPr>
          <p:sp>
            <p:nvSpPr>
              <p:cNvPr id="49"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51" name="组合 50"/>
            <p:cNvGrpSpPr/>
            <p:nvPr/>
          </p:nvGrpSpPr>
          <p:grpSpPr>
            <a:xfrm>
              <a:off x="4820" y="2033"/>
              <a:ext cx="256" cy="255"/>
              <a:chOff x="3768359" y="1725446"/>
              <a:chExt cx="1930605" cy="1930605"/>
            </a:xfrm>
          </p:grpSpPr>
          <p:sp>
            <p:nvSpPr>
              <p:cNvPr id="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54" name="组合 53"/>
            <p:cNvGrpSpPr/>
            <p:nvPr/>
          </p:nvGrpSpPr>
          <p:grpSpPr>
            <a:xfrm>
              <a:off x="6968" y="1964"/>
              <a:ext cx="365" cy="363"/>
              <a:chOff x="3768359" y="1725446"/>
              <a:chExt cx="1930605" cy="1930605"/>
            </a:xfrm>
          </p:grpSpPr>
          <p:sp>
            <p:nvSpPr>
              <p:cNvPr id="5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57" name="组合 56"/>
            <p:cNvGrpSpPr/>
            <p:nvPr/>
          </p:nvGrpSpPr>
          <p:grpSpPr>
            <a:xfrm>
              <a:off x="6942" y="4032"/>
              <a:ext cx="315" cy="314"/>
              <a:chOff x="3768359" y="1725446"/>
              <a:chExt cx="1930605" cy="1930605"/>
            </a:xfrm>
          </p:grpSpPr>
          <p:sp>
            <p:nvSpPr>
              <p:cNvPr id="5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0" name="组合 59"/>
            <p:cNvGrpSpPr/>
            <p:nvPr/>
          </p:nvGrpSpPr>
          <p:grpSpPr>
            <a:xfrm>
              <a:off x="4952" y="4005"/>
              <a:ext cx="324" cy="323"/>
              <a:chOff x="3768359" y="1725446"/>
              <a:chExt cx="1930605" cy="1930605"/>
            </a:xfrm>
          </p:grpSpPr>
          <p:sp>
            <p:nvSpPr>
              <p:cNvPr id="6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3" name="组合 62"/>
            <p:cNvGrpSpPr/>
            <p:nvPr/>
          </p:nvGrpSpPr>
          <p:grpSpPr>
            <a:xfrm>
              <a:off x="9078" y="1842"/>
              <a:ext cx="319" cy="318"/>
              <a:chOff x="3768359" y="1725446"/>
              <a:chExt cx="1930605" cy="1930605"/>
            </a:xfrm>
          </p:grpSpPr>
          <p:sp>
            <p:nvSpPr>
              <p:cNvPr id="6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6" name="组合 65"/>
            <p:cNvGrpSpPr/>
            <p:nvPr/>
          </p:nvGrpSpPr>
          <p:grpSpPr>
            <a:xfrm>
              <a:off x="9203" y="4114"/>
              <a:ext cx="282" cy="281"/>
              <a:chOff x="3768359" y="1725446"/>
              <a:chExt cx="1930605" cy="1930605"/>
            </a:xfrm>
          </p:grpSpPr>
          <p:sp>
            <p:nvSpPr>
              <p:cNvPr id="6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69" name="组合 68"/>
            <p:cNvGrpSpPr/>
            <p:nvPr/>
          </p:nvGrpSpPr>
          <p:grpSpPr>
            <a:xfrm>
              <a:off x="11368" y="2992"/>
              <a:ext cx="510" cy="508"/>
              <a:chOff x="3768359" y="1725446"/>
              <a:chExt cx="1930605" cy="1930605"/>
            </a:xfrm>
          </p:grpSpPr>
          <p:sp>
            <p:nvSpPr>
              <p:cNvPr id="7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72" name="组合 71"/>
            <p:cNvGrpSpPr/>
            <p:nvPr/>
          </p:nvGrpSpPr>
          <p:grpSpPr>
            <a:xfrm>
              <a:off x="11993" y="2777"/>
              <a:ext cx="357" cy="355"/>
              <a:chOff x="3768359" y="1725446"/>
              <a:chExt cx="1930605" cy="1930605"/>
            </a:xfrm>
          </p:grpSpPr>
          <p:sp>
            <p:nvSpPr>
              <p:cNvPr id="7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Oval 5"/>
              <p:cNvSpPr>
                <a:spLocks noChangeArrowheads="1"/>
              </p:cNvSpPr>
              <p:nvPr/>
            </p:nvSpPr>
            <p:spPr bwMode="auto">
              <a:xfrm>
                <a:off x="3823758" y="1780845"/>
                <a:ext cx="1819806" cy="1819806"/>
              </a:xfrm>
              <a:prstGeom prst="ellipse">
                <a:avLst/>
              </a:prstGeom>
              <a:solidFill>
                <a:srgbClr val="FAC14D"/>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75" name="组合 74"/>
            <p:cNvGrpSpPr/>
            <p:nvPr/>
          </p:nvGrpSpPr>
          <p:grpSpPr>
            <a:xfrm>
              <a:off x="12519" y="3084"/>
              <a:ext cx="256" cy="255"/>
              <a:chOff x="3768359" y="1725446"/>
              <a:chExt cx="1930605" cy="1930605"/>
            </a:xfrm>
          </p:grpSpPr>
          <p:sp>
            <p:nvSpPr>
              <p:cNvPr id="7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nvGrpSpPr>
            <p:cNvPr id="78" name="组合 77"/>
            <p:cNvGrpSpPr/>
            <p:nvPr/>
          </p:nvGrpSpPr>
          <p:grpSpPr>
            <a:xfrm>
              <a:off x="1295" y="3036"/>
              <a:ext cx="256" cy="255"/>
              <a:chOff x="3768359" y="1725446"/>
              <a:chExt cx="1930605" cy="1930605"/>
            </a:xfrm>
          </p:grpSpPr>
          <p:sp>
            <p:nvSpPr>
              <p:cNvPr id="7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lstStyle/>
              <a:p>
                <a:endParaRPr lang="zh-CN" altLang="en-US">
                  <a:solidFill>
                    <a:prstClr val="black"/>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par>
                                <p:cTn id="8" presetID="8" presetClass="entr" presetSubtype="16" fill="hold" grpId="0" nodeType="withEffect">
                                  <p:stCondLst>
                                    <p:cond delay="0"/>
                                  </p:stCondLst>
                                  <p:childTnLst>
                                    <p:set>
                                      <p:cBhvr>
                                        <p:cTn id="9" dur="500" fill="hold">
                                          <p:stCondLst>
                                            <p:cond delay="0"/>
                                          </p:stCondLst>
                                        </p:cTn>
                                        <p:tgtEl>
                                          <p:spTgt spid="4"/>
                                        </p:tgtEl>
                                        <p:attrNameLst>
                                          <p:attrName>style.visibility</p:attrName>
                                        </p:attrNameLst>
                                      </p:cBhvr>
                                      <p:to>
                                        <p:strVal val="visible"/>
                                      </p:to>
                                    </p:set>
                                    <p:animEffect transition="in" filter="diamond(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1135" y="714375"/>
            <a:ext cx="9213850" cy="4241165"/>
            <a:chOff x="301" y="899"/>
            <a:chExt cx="14510" cy="6679"/>
          </a:xfrm>
        </p:grpSpPr>
        <p:pic>
          <p:nvPicPr>
            <p:cNvPr id="16"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58" y="2147"/>
              <a:ext cx="4830" cy="4631"/>
            </a:xfrm>
            <a:prstGeom prst="rect">
              <a:avLst/>
            </a:prstGeom>
            <a:noFill/>
            <a:extLst>
              <a:ext uri="{909E8E84-426E-40DD-AFC4-6F175D3DCCD1}">
                <a14:hiddenFill xmlns:a14="http://schemas.microsoft.com/office/drawing/2010/main">
                  <a:solidFill>
                    <a:srgbClr val="FFFFFF"/>
                  </a:solidFill>
                </a14:hiddenFill>
              </a:ext>
            </a:extLst>
          </p:spPr>
        </p:pic>
        <p:sp>
          <p:nvSpPr>
            <p:cNvPr id="17" name="空心弧 40"/>
            <p:cNvSpPr/>
            <p:nvPr/>
          </p:nvSpPr>
          <p:spPr bwMode="auto">
            <a:xfrm rot="5400000">
              <a:off x="5033" y="1709"/>
              <a:ext cx="5062" cy="5073"/>
            </a:xfrm>
            <a:custGeom>
              <a:avLst/>
              <a:gdLst>
                <a:gd name="T0" fmla="*/ 25488 w 4091171"/>
                <a:gd name="T1" fmla="*/ 2045583 h 4091173"/>
                <a:gd name="T2" fmla="*/ 4065677 w 4091171"/>
                <a:gd name="T3" fmla="*/ 2049671 h 4091173"/>
                <a:gd name="T4" fmla="*/ 2045586 w 4091171"/>
                <a:gd name="T5" fmla="*/ 2045587 h 4091173"/>
                <a:gd name="T6" fmla="*/ 5898240 60000 65536"/>
                <a:gd name="T7" fmla="*/ 5898240 60000 65536"/>
                <a:gd name="T8" fmla="*/ 5898240 60000 65536"/>
                <a:gd name="T9" fmla="*/ 0 w 4091171"/>
                <a:gd name="T10" fmla="*/ 0 h 4091173"/>
                <a:gd name="T11" fmla="*/ 4091171 w 4091171"/>
                <a:gd name="T12" fmla="*/ 2049724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a:noFill/>
            </a:ln>
          </p:spPr>
          <p:txBody>
            <a:bodyPr lIns="72002" tIns="36001" rIns="72002" bIns="36001" anchor="ctr"/>
            <a:lstStyle/>
            <a:p>
              <a:pPr defTabSz="960120" fontAlgn="auto">
                <a:spcBef>
                  <a:spcPts val="0"/>
                </a:spcBef>
                <a:spcAft>
                  <a:spcPts val="0"/>
                </a:spcAft>
                <a:defRPr/>
              </a:pPr>
              <a:endParaRPr lang="zh-CN" altLang="en-US" sz="1890" kern="0">
                <a:solidFill>
                  <a:sysClr val="windowText" lastClr="000000"/>
                </a:solidFill>
                <a:cs typeface="+mn-ea"/>
                <a:sym typeface="+mn-lt"/>
              </a:endParaRPr>
            </a:p>
          </p:txBody>
        </p:sp>
        <p:sp>
          <p:nvSpPr>
            <p:cNvPr id="3" name="空心弧 40"/>
            <p:cNvSpPr/>
            <p:nvPr/>
          </p:nvSpPr>
          <p:spPr bwMode="auto">
            <a:xfrm rot="16200000">
              <a:off x="4693" y="1709"/>
              <a:ext cx="5062" cy="5073"/>
            </a:xfrm>
            <a:custGeom>
              <a:avLst/>
              <a:gdLst>
                <a:gd name="T0" fmla="*/ 25488 w 4091171"/>
                <a:gd name="T1" fmla="*/ 2045583 h 4091173"/>
                <a:gd name="T2" fmla="*/ 4065677 w 4091171"/>
                <a:gd name="T3" fmla="*/ 2049671 h 4091173"/>
                <a:gd name="T4" fmla="*/ 2045586 w 4091171"/>
                <a:gd name="T5" fmla="*/ 2045587 h 4091173"/>
                <a:gd name="T6" fmla="*/ 5898240 60000 65536"/>
                <a:gd name="T7" fmla="*/ 5898240 60000 65536"/>
                <a:gd name="T8" fmla="*/ 5898240 60000 65536"/>
                <a:gd name="T9" fmla="*/ 0 w 4091171"/>
                <a:gd name="T10" fmla="*/ 0 h 4091173"/>
                <a:gd name="T11" fmla="*/ 4091171 w 4091171"/>
                <a:gd name="T12" fmla="*/ 2049724 h 4091173"/>
              </a:gdLst>
              <a:ahLst/>
              <a:cxnLst>
                <a:cxn ang="T6">
                  <a:pos x="T0" y="T1"/>
                </a:cxn>
                <a:cxn ang="T7">
                  <a:pos x="T2" y="T3"/>
                </a:cxn>
                <a:cxn ang="T8">
                  <a:pos x="T4" y="T5"/>
                </a:cxn>
              </a:cxnLst>
              <a:rect l="T9" t="T10" r="T11" b="T12"/>
              <a:pathLst>
                <a:path w="4091171" h="4091173">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a:noFill/>
            </a:ln>
          </p:spPr>
          <p:txBody>
            <a:bodyPr lIns="72002" tIns="36001" rIns="72002" bIns="36001" anchor="ctr"/>
            <a:p>
              <a:pPr defTabSz="960120" fontAlgn="auto">
                <a:spcBef>
                  <a:spcPts val="0"/>
                </a:spcBef>
                <a:spcAft>
                  <a:spcPts val="0"/>
                </a:spcAft>
                <a:defRPr/>
              </a:pPr>
              <a:endParaRPr lang="zh-CN" altLang="en-US" sz="1890" kern="0">
                <a:solidFill>
                  <a:sysClr val="windowText" lastClr="000000"/>
                </a:solidFill>
                <a:cs typeface="+mn-ea"/>
                <a:sym typeface="+mn-lt"/>
              </a:endParaRPr>
            </a:p>
          </p:txBody>
        </p:sp>
        <p:grpSp>
          <p:nvGrpSpPr>
            <p:cNvPr id="4" name="组合 3"/>
            <p:cNvGrpSpPr/>
            <p:nvPr/>
          </p:nvGrpSpPr>
          <p:grpSpPr>
            <a:xfrm>
              <a:off x="7845" y="1005"/>
              <a:ext cx="3963" cy="1699"/>
              <a:chOff x="4806" y="1685"/>
              <a:chExt cx="3963" cy="1699"/>
            </a:xfrm>
          </p:grpSpPr>
          <p:sp>
            <p:nvSpPr>
              <p:cNvPr id="18" name="椭圆 41"/>
              <p:cNvSpPr>
                <a:spLocks noChangeArrowheads="1"/>
              </p:cNvSpPr>
              <p:nvPr/>
            </p:nvSpPr>
            <p:spPr bwMode="auto">
              <a:xfrm>
                <a:off x="4806" y="2109"/>
                <a:ext cx="636" cy="636"/>
              </a:xfrm>
              <a:prstGeom prst="ellipse">
                <a:avLst/>
              </a:prstGeom>
              <a:solidFill>
                <a:srgbClr val="1C9494"/>
              </a:solidFill>
              <a:ln>
                <a:noFill/>
              </a:ln>
            </p:spPr>
            <p:txBody>
              <a:bodyPr lIns="72002" tIns="36001" rIns="72002" bIns="36001" anchor="ctr"/>
              <a:p>
                <a:pPr algn="ctr" defTabSz="718820"/>
                <a:endParaRPr lang="zh-CN" altLang="en-US" sz="1890">
                  <a:solidFill>
                    <a:srgbClr val="006CB8"/>
                  </a:solidFill>
                  <a:cs typeface="+mn-ea"/>
                  <a:sym typeface="+mn-lt"/>
                </a:endParaRPr>
              </a:p>
            </p:txBody>
          </p:sp>
          <p:cxnSp>
            <p:nvCxnSpPr>
              <p:cNvPr id="22" name="直接连接符 52"/>
              <p:cNvCxnSpPr>
                <a:cxnSpLocks noChangeShapeType="1"/>
              </p:cNvCxnSpPr>
              <p:nvPr/>
            </p:nvCxnSpPr>
            <p:spPr bwMode="auto">
              <a:xfrm>
                <a:off x="5482" y="2471"/>
                <a:ext cx="1788" cy="0"/>
              </a:xfrm>
              <a:prstGeom prst="line">
                <a:avLst/>
              </a:prstGeom>
              <a:noFill/>
              <a:ln w="25400" algn="ctr">
                <a:solidFill>
                  <a:srgbClr val="1C9494"/>
                </a:solidFill>
                <a:prstDash val="sysDot"/>
                <a:miter lim="800000"/>
              </a:ln>
              <a:extLst>
                <a:ext uri="{909E8E84-426E-40DD-AFC4-6F175D3DCCD1}">
                  <a14:hiddenFill xmlns:a14="http://schemas.microsoft.com/office/drawing/2010/main">
                    <a:noFill/>
                  </a14:hiddenFill>
                </a:ext>
              </a:extLst>
            </p:spPr>
          </p:cxnSp>
          <p:pic>
            <p:nvPicPr>
              <p:cNvPr id="23"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70" y="1685"/>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71"/>
              <p:cNvSpPr>
                <a:spLocks noChangeArrowheads="1"/>
              </p:cNvSpPr>
              <p:nvPr/>
            </p:nvSpPr>
            <p:spPr bwMode="auto">
              <a:xfrm>
                <a:off x="7606" y="2079"/>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p>
                <a:pPr defTabSz="718820"/>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5</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 name="组合 4"/>
            <p:cNvGrpSpPr/>
            <p:nvPr/>
          </p:nvGrpSpPr>
          <p:grpSpPr>
            <a:xfrm rot="10800000">
              <a:off x="2939" y="5752"/>
              <a:ext cx="3963" cy="1699"/>
              <a:chOff x="4806" y="1685"/>
              <a:chExt cx="3963" cy="1699"/>
            </a:xfrm>
          </p:grpSpPr>
          <p:sp>
            <p:nvSpPr>
              <p:cNvPr id="6" name="椭圆 41"/>
              <p:cNvSpPr>
                <a:spLocks noChangeArrowheads="1"/>
              </p:cNvSpPr>
              <p:nvPr/>
            </p:nvSpPr>
            <p:spPr bwMode="auto">
              <a:xfrm>
                <a:off x="4806" y="2109"/>
                <a:ext cx="636" cy="636"/>
              </a:xfrm>
              <a:prstGeom prst="ellipse">
                <a:avLst/>
              </a:prstGeom>
              <a:solidFill>
                <a:srgbClr val="1C9494"/>
              </a:solidFill>
              <a:ln>
                <a:noFill/>
              </a:ln>
            </p:spPr>
            <p:txBody>
              <a:bodyPr lIns="72002" tIns="36001" rIns="72002" bIns="36001" anchor="ctr"/>
              <a:lstStyle/>
              <a:p>
                <a:pPr algn="ctr" defTabSz="718820"/>
                <a:endParaRPr lang="zh-CN" altLang="en-US" sz="1890">
                  <a:solidFill>
                    <a:srgbClr val="006CB8"/>
                  </a:solidFill>
                  <a:cs typeface="+mn-ea"/>
                  <a:sym typeface="+mn-lt"/>
                </a:endParaRPr>
              </a:p>
            </p:txBody>
          </p:sp>
          <p:cxnSp>
            <p:nvCxnSpPr>
              <p:cNvPr id="7" name="直接连接符 52"/>
              <p:cNvCxnSpPr>
                <a:cxnSpLocks noChangeShapeType="1"/>
              </p:cNvCxnSpPr>
              <p:nvPr/>
            </p:nvCxnSpPr>
            <p:spPr bwMode="auto">
              <a:xfrm>
                <a:off x="5482" y="2471"/>
                <a:ext cx="1788" cy="0"/>
              </a:xfrm>
              <a:prstGeom prst="line">
                <a:avLst/>
              </a:prstGeom>
              <a:noFill/>
              <a:ln w="25400" algn="ctr">
                <a:solidFill>
                  <a:srgbClr val="1C9494"/>
                </a:solidFill>
                <a:prstDash val="sysDot"/>
                <a:miter lim="800000"/>
              </a:ln>
              <a:extLst>
                <a:ext uri="{909E8E84-426E-40DD-AFC4-6F175D3DCCD1}">
                  <a14:hiddenFill xmlns:a14="http://schemas.microsoft.com/office/drawing/2010/main">
                    <a:noFill/>
                  </a14:hiddenFill>
                </a:ext>
              </a:extLst>
            </p:spPr>
          </p:cxnSp>
          <p:pic>
            <p:nvPicPr>
              <p:cNvPr id="8"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70" y="1685"/>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71"/>
              <p:cNvSpPr>
                <a:spLocks noChangeArrowheads="1"/>
              </p:cNvSpPr>
              <p:nvPr/>
            </p:nvSpPr>
            <p:spPr bwMode="auto">
              <a:xfrm rot="10620000">
                <a:off x="7606" y="2079"/>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lstStyle/>
              <a:p>
                <a:pPr defTabSz="718820"/>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4</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2" name="组合 91"/>
            <p:cNvGrpSpPr/>
            <p:nvPr/>
          </p:nvGrpSpPr>
          <p:grpSpPr>
            <a:xfrm>
              <a:off x="9606" y="2759"/>
              <a:ext cx="3038" cy="1698"/>
              <a:chOff x="9606" y="2759"/>
              <a:chExt cx="3038" cy="1698"/>
            </a:xfrm>
          </p:grpSpPr>
          <p:sp>
            <p:nvSpPr>
              <p:cNvPr id="19" name="椭圆 42"/>
              <p:cNvSpPr>
                <a:spLocks noChangeArrowheads="1"/>
              </p:cNvSpPr>
              <p:nvPr/>
            </p:nvSpPr>
            <p:spPr bwMode="auto">
              <a:xfrm>
                <a:off x="9606" y="3116"/>
                <a:ext cx="636" cy="636"/>
              </a:xfrm>
              <a:prstGeom prst="ellipse">
                <a:avLst/>
              </a:prstGeom>
              <a:solidFill>
                <a:srgbClr val="78AF51"/>
              </a:solidFill>
              <a:ln>
                <a:noFill/>
              </a:ln>
            </p:spPr>
            <p:txBody>
              <a:bodyPr lIns="72002" tIns="36001" rIns="72002" bIns="36001" anchor="ctr"/>
              <a:p>
                <a:pPr algn="ctr" defTabSz="718820"/>
                <a:endParaRPr lang="zh-CN" altLang="en-US" sz="1890">
                  <a:solidFill>
                    <a:srgbClr val="006CB8"/>
                  </a:solidFill>
                  <a:cs typeface="+mn-ea"/>
                  <a:sym typeface="+mn-lt"/>
                </a:endParaRPr>
              </a:p>
            </p:txBody>
          </p:sp>
          <p:cxnSp>
            <p:nvCxnSpPr>
              <p:cNvPr id="26" name="直接连接符 62"/>
              <p:cNvCxnSpPr>
                <a:cxnSpLocks noChangeShapeType="1"/>
              </p:cNvCxnSpPr>
              <p:nvPr/>
            </p:nvCxnSpPr>
            <p:spPr bwMode="auto">
              <a:xfrm>
                <a:off x="10250" y="3451"/>
                <a:ext cx="2394" cy="8"/>
              </a:xfrm>
              <a:prstGeom prst="line">
                <a:avLst/>
              </a:prstGeom>
              <a:noFill/>
              <a:ln w="25400" algn="ctr">
                <a:solidFill>
                  <a:srgbClr val="78AF51"/>
                </a:solidFill>
                <a:prstDash val="sysDot"/>
                <a:miter lim="800000"/>
              </a:ln>
              <a:extLst>
                <a:ext uri="{909E8E84-426E-40DD-AFC4-6F175D3DCCD1}">
                  <a14:hiddenFill xmlns:a14="http://schemas.microsoft.com/office/drawing/2010/main">
                    <a:noFill/>
                  </a14:hiddenFill>
                </a:ext>
              </a:extLst>
            </p:spPr>
          </p:cxnSp>
          <p:grpSp>
            <p:nvGrpSpPr>
              <p:cNvPr id="82" name="组合 81"/>
              <p:cNvGrpSpPr/>
              <p:nvPr/>
            </p:nvGrpSpPr>
            <p:grpSpPr>
              <a:xfrm>
                <a:off x="10920" y="2759"/>
                <a:ext cx="1699" cy="1699"/>
                <a:chOff x="13044" y="2646"/>
                <a:chExt cx="1699" cy="1699"/>
              </a:xfrm>
            </p:grpSpPr>
            <p:pic>
              <p:nvPicPr>
                <p:cNvPr id="27"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044" y="2646"/>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71"/>
                <p:cNvSpPr>
                  <a:spLocks noChangeArrowheads="1"/>
                </p:cNvSpPr>
                <p:nvPr/>
              </p:nvSpPr>
              <p:spPr bwMode="auto">
                <a:xfrm>
                  <a:off x="13556" y="3063"/>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p>
                  <a:pPr defTabSz="718820"/>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6</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13" name="椭圆 42"/>
            <p:cNvSpPr>
              <a:spLocks noChangeArrowheads="1"/>
            </p:cNvSpPr>
            <p:nvPr/>
          </p:nvSpPr>
          <p:spPr bwMode="auto">
            <a:xfrm rot="10800000">
              <a:off x="4522" y="4867"/>
              <a:ext cx="636" cy="636"/>
            </a:xfrm>
            <a:prstGeom prst="ellipse">
              <a:avLst/>
            </a:prstGeom>
            <a:solidFill>
              <a:srgbClr val="78AF51"/>
            </a:solidFill>
            <a:ln>
              <a:noFill/>
            </a:ln>
          </p:spPr>
          <p:txBody>
            <a:bodyPr lIns="72002" tIns="36001" rIns="72002" bIns="36001" anchor="ctr"/>
            <a:p>
              <a:pPr algn="ctr" defTabSz="718820"/>
              <a:endParaRPr lang="zh-CN" altLang="en-US" sz="1890">
                <a:solidFill>
                  <a:srgbClr val="006CB8"/>
                </a:solidFill>
                <a:cs typeface="+mn-ea"/>
                <a:sym typeface="+mn-lt"/>
              </a:endParaRPr>
            </a:p>
          </p:txBody>
        </p:sp>
        <p:cxnSp>
          <p:nvCxnSpPr>
            <p:cNvPr id="14" name="直接连接符 62"/>
            <p:cNvCxnSpPr>
              <a:cxnSpLocks noChangeShapeType="1"/>
            </p:cNvCxnSpPr>
            <p:nvPr/>
          </p:nvCxnSpPr>
          <p:spPr bwMode="auto">
            <a:xfrm flipH="1" flipV="1">
              <a:off x="2325" y="5160"/>
              <a:ext cx="2189" cy="8"/>
            </a:xfrm>
            <a:prstGeom prst="line">
              <a:avLst/>
            </a:prstGeom>
            <a:noFill/>
            <a:ln w="25400" algn="ctr">
              <a:solidFill>
                <a:srgbClr val="78AF51"/>
              </a:solidFill>
              <a:prstDash val="sysDot"/>
              <a:miter lim="800000"/>
            </a:ln>
            <a:extLst>
              <a:ext uri="{909E8E84-426E-40DD-AFC4-6F175D3DCCD1}">
                <a14:hiddenFill xmlns:a14="http://schemas.microsoft.com/office/drawing/2010/main">
                  <a:noFill/>
                </a14:hiddenFill>
              </a:ext>
            </a:extLst>
          </p:spPr>
        </p:cxnSp>
        <p:grpSp>
          <p:nvGrpSpPr>
            <p:cNvPr id="90" name="组合 89"/>
            <p:cNvGrpSpPr/>
            <p:nvPr/>
          </p:nvGrpSpPr>
          <p:grpSpPr>
            <a:xfrm>
              <a:off x="2268" y="4162"/>
              <a:ext cx="1699" cy="1699"/>
              <a:chOff x="21" y="4274"/>
              <a:chExt cx="1699" cy="1699"/>
            </a:xfrm>
          </p:grpSpPr>
          <p:pic>
            <p:nvPicPr>
              <p:cNvPr id="15"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21" y="4274"/>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71"/>
              <p:cNvSpPr>
                <a:spLocks noChangeArrowheads="1"/>
              </p:cNvSpPr>
              <p:nvPr/>
            </p:nvSpPr>
            <p:spPr bwMode="auto">
              <a:xfrm rot="21420000">
                <a:off x="688" y="4856"/>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p>
                <a:pPr defTabSz="718820"/>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cxnSp>
          <p:nvCxnSpPr>
            <p:cNvPr id="65" name="直接连接符 66"/>
            <p:cNvCxnSpPr>
              <a:cxnSpLocks noChangeShapeType="1"/>
            </p:cNvCxnSpPr>
            <p:nvPr/>
          </p:nvCxnSpPr>
          <p:spPr bwMode="auto">
            <a:xfrm flipV="1">
              <a:off x="2686" y="3459"/>
              <a:ext cx="2247" cy="4"/>
            </a:xfrm>
            <a:prstGeom prst="line">
              <a:avLst/>
            </a:prstGeom>
            <a:noFill/>
            <a:ln w="25400" algn="ctr">
              <a:solidFill>
                <a:srgbClr val="FAC14D"/>
              </a:solidFill>
              <a:prstDash val="sysDot"/>
              <a:miter lim="800000"/>
            </a:ln>
            <a:extLst>
              <a:ext uri="{909E8E84-426E-40DD-AFC4-6F175D3DCCD1}">
                <a14:hiddenFill xmlns:a14="http://schemas.microsoft.com/office/drawing/2010/main">
                  <a:noFill/>
                </a14:hiddenFill>
              </a:ext>
            </a:extLst>
          </p:spPr>
        </p:cxnSp>
        <p:grpSp>
          <p:nvGrpSpPr>
            <p:cNvPr id="91" name="组合 90"/>
            <p:cNvGrpSpPr/>
            <p:nvPr/>
          </p:nvGrpSpPr>
          <p:grpSpPr>
            <a:xfrm>
              <a:off x="2311" y="2483"/>
              <a:ext cx="2865" cy="1698"/>
              <a:chOff x="2311" y="2596"/>
              <a:chExt cx="2865" cy="1698"/>
            </a:xfrm>
          </p:grpSpPr>
          <p:sp>
            <p:nvSpPr>
              <p:cNvPr id="64" name="椭圆 43"/>
              <p:cNvSpPr>
                <a:spLocks noChangeArrowheads="1"/>
              </p:cNvSpPr>
              <p:nvPr/>
            </p:nvSpPr>
            <p:spPr bwMode="auto">
              <a:xfrm rot="10800000">
                <a:off x="4522" y="3220"/>
                <a:ext cx="655" cy="636"/>
              </a:xfrm>
              <a:prstGeom prst="ellipse">
                <a:avLst/>
              </a:prstGeom>
              <a:solidFill>
                <a:srgbClr val="FAC14D"/>
              </a:solidFill>
              <a:ln>
                <a:noFill/>
              </a:ln>
            </p:spPr>
            <p:txBody>
              <a:bodyPr lIns="72002" tIns="36001" rIns="72002" bIns="36001" anchor="ctr"/>
              <a:lstStyle/>
              <a:p>
                <a:pPr algn="ctr" defTabSz="718820"/>
                <a:endParaRPr lang="zh-CN" altLang="en-US" sz="1890">
                  <a:solidFill>
                    <a:srgbClr val="006CB8"/>
                  </a:solidFill>
                  <a:cs typeface="+mn-ea"/>
                  <a:sym typeface="+mn-lt"/>
                </a:endParaRPr>
              </a:p>
            </p:txBody>
          </p:sp>
          <p:grpSp>
            <p:nvGrpSpPr>
              <p:cNvPr id="88" name="组合 87"/>
              <p:cNvGrpSpPr/>
              <p:nvPr/>
            </p:nvGrpSpPr>
            <p:grpSpPr>
              <a:xfrm rot="0">
                <a:off x="2311" y="2596"/>
                <a:ext cx="1750" cy="1699"/>
                <a:chOff x="51" y="2596"/>
                <a:chExt cx="1750" cy="1699"/>
              </a:xfrm>
            </p:grpSpPr>
            <p:pic>
              <p:nvPicPr>
                <p:cNvPr id="66"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51" y="2596"/>
                  <a:ext cx="1750" cy="1699"/>
                </a:xfrm>
                <a:prstGeom prst="rect">
                  <a:avLst/>
                </a:prstGeom>
                <a:noFill/>
                <a:extLst>
                  <a:ext uri="{909E8E84-426E-40DD-AFC4-6F175D3DCCD1}">
                    <a14:hiddenFill xmlns:a14="http://schemas.microsoft.com/office/drawing/2010/main">
                      <a:solidFill>
                        <a:srgbClr val="FFFFFF"/>
                      </a:solidFill>
                    </a14:hiddenFill>
                  </a:ext>
                </a:extLst>
              </p:spPr>
            </p:pic>
            <p:sp>
              <p:nvSpPr>
                <p:cNvPr id="68" name="矩形 71"/>
                <p:cNvSpPr>
                  <a:spLocks noChangeArrowheads="1"/>
                </p:cNvSpPr>
                <p:nvPr/>
              </p:nvSpPr>
              <p:spPr bwMode="auto">
                <a:xfrm rot="21420000">
                  <a:off x="702" y="3063"/>
                  <a:ext cx="535"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2" tIns="36001" rIns="72002" bIns="36001">
                  <a:spAutoFit/>
                </a:bodyPr>
                <a:lstStyle/>
                <a:p>
                  <a:pPr defTabSz="718820"/>
                  <a:r>
                    <a:rPr lang="en-US" altLang="zh-CN" sz="28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endParaRPr lang="en-US" altLang="zh-CN" sz="28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69" name="组合 68"/>
            <p:cNvGrpSpPr/>
            <p:nvPr/>
          </p:nvGrpSpPr>
          <p:grpSpPr>
            <a:xfrm>
              <a:off x="7851" y="5879"/>
              <a:ext cx="3957" cy="1699"/>
              <a:chOff x="4812" y="5955"/>
              <a:chExt cx="3957" cy="1699"/>
            </a:xfrm>
          </p:grpSpPr>
          <p:sp>
            <p:nvSpPr>
              <p:cNvPr id="70" name="椭圆 44"/>
              <p:cNvSpPr>
                <a:spLocks noChangeArrowheads="1"/>
              </p:cNvSpPr>
              <p:nvPr/>
            </p:nvSpPr>
            <p:spPr bwMode="auto">
              <a:xfrm>
                <a:off x="4812" y="6412"/>
                <a:ext cx="636" cy="636"/>
              </a:xfrm>
              <a:prstGeom prst="ellipse">
                <a:avLst/>
              </a:prstGeom>
              <a:solidFill>
                <a:srgbClr val="F95647"/>
              </a:solidFill>
              <a:ln>
                <a:noFill/>
              </a:ln>
            </p:spPr>
            <p:txBody>
              <a:bodyPr lIns="72002" tIns="36001" rIns="72002" bIns="36001" anchor="ctr"/>
              <a:p>
                <a:pPr algn="ctr" defTabSz="718820"/>
                <a:endParaRPr lang="zh-CN" altLang="en-US" sz="1890">
                  <a:solidFill>
                    <a:srgbClr val="006CB8"/>
                  </a:solidFill>
                  <a:cs typeface="+mn-ea"/>
                  <a:sym typeface="+mn-lt"/>
                </a:endParaRPr>
              </a:p>
            </p:txBody>
          </p:sp>
          <p:cxnSp>
            <p:nvCxnSpPr>
              <p:cNvPr id="71" name="直接连接符 58"/>
              <p:cNvCxnSpPr>
                <a:cxnSpLocks noChangeShapeType="1"/>
              </p:cNvCxnSpPr>
              <p:nvPr/>
            </p:nvCxnSpPr>
            <p:spPr bwMode="auto">
              <a:xfrm>
                <a:off x="5482" y="6735"/>
                <a:ext cx="1786" cy="0"/>
              </a:xfrm>
              <a:prstGeom prst="line">
                <a:avLst/>
              </a:prstGeom>
              <a:noFill/>
              <a:ln w="25400" algn="ctr">
                <a:solidFill>
                  <a:schemeClr val="accent1"/>
                </a:solidFill>
                <a:prstDash val="sysDot"/>
                <a:miter lim="800000"/>
              </a:ln>
              <a:extLst>
                <a:ext uri="{909E8E84-426E-40DD-AFC4-6F175D3DCCD1}">
                  <a14:hiddenFill xmlns:a14="http://schemas.microsoft.com/office/drawing/2010/main">
                    <a:noFill/>
                  </a14:hiddenFill>
                </a:ext>
              </a:extLst>
            </p:spPr>
          </p:cxnSp>
          <p:pic>
            <p:nvPicPr>
              <p:cNvPr id="72"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70" y="5955"/>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1"/>
              <p:cNvSpPr>
                <a:spLocks noChangeArrowheads="1"/>
              </p:cNvSpPr>
              <p:nvPr/>
            </p:nvSpPr>
            <p:spPr bwMode="auto">
              <a:xfrm>
                <a:off x="7606" y="6406"/>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p>
                <a:pPr defTabSz="718820"/>
                <a:r>
                  <a:rPr lang="en-US" altLang="zh-CN" sz="28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8</a:t>
                </a:r>
                <a:endParaRPr lang="en-US" altLang="zh-CN" sz="28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6" name="组合 75"/>
            <p:cNvGrpSpPr/>
            <p:nvPr/>
          </p:nvGrpSpPr>
          <p:grpSpPr>
            <a:xfrm rot="10800000">
              <a:off x="918" y="899"/>
              <a:ext cx="5984" cy="1699"/>
              <a:chOff x="4812" y="5955"/>
              <a:chExt cx="5984" cy="1699"/>
            </a:xfrm>
          </p:grpSpPr>
          <p:sp>
            <p:nvSpPr>
              <p:cNvPr id="77" name="椭圆 44"/>
              <p:cNvSpPr>
                <a:spLocks noChangeArrowheads="1"/>
              </p:cNvSpPr>
              <p:nvPr/>
            </p:nvSpPr>
            <p:spPr bwMode="auto">
              <a:xfrm>
                <a:off x="4812" y="6412"/>
                <a:ext cx="636" cy="636"/>
              </a:xfrm>
              <a:prstGeom prst="ellipse">
                <a:avLst/>
              </a:prstGeom>
              <a:solidFill>
                <a:srgbClr val="F95647"/>
              </a:solidFill>
              <a:ln>
                <a:noFill/>
              </a:ln>
            </p:spPr>
            <p:txBody>
              <a:bodyPr lIns="72002" tIns="36001" rIns="72002" bIns="36001" anchor="ctr"/>
              <a:lstStyle/>
              <a:p>
                <a:pPr algn="ctr" defTabSz="718820"/>
                <a:endParaRPr lang="zh-CN" altLang="en-US" sz="1890">
                  <a:solidFill>
                    <a:srgbClr val="006CB8"/>
                  </a:solidFill>
                  <a:cs typeface="+mn-ea"/>
                  <a:sym typeface="+mn-lt"/>
                </a:endParaRPr>
              </a:p>
            </p:txBody>
          </p:sp>
          <p:cxnSp>
            <p:nvCxnSpPr>
              <p:cNvPr id="78" name="直接连接符 58"/>
              <p:cNvCxnSpPr>
                <a:cxnSpLocks noChangeShapeType="1"/>
              </p:cNvCxnSpPr>
              <p:nvPr/>
            </p:nvCxnSpPr>
            <p:spPr bwMode="auto">
              <a:xfrm>
                <a:off x="5482" y="6735"/>
                <a:ext cx="1786" cy="0"/>
              </a:xfrm>
              <a:prstGeom prst="line">
                <a:avLst/>
              </a:prstGeom>
              <a:noFill/>
              <a:ln w="25400" algn="ctr">
                <a:solidFill>
                  <a:schemeClr val="accent1"/>
                </a:solidFill>
                <a:prstDash val="sysDot"/>
                <a:miter lim="800000"/>
              </a:ln>
              <a:extLst>
                <a:ext uri="{909E8E84-426E-40DD-AFC4-6F175D3DCCD1}">
                  <a14:hiddenFill xmlns:a14="http://schemas.microsoft.com/office/drawing/2010/main">
                    <a:noFill/>
                  </a14:hiddenFill>
                </a:ext>
              </a:extLst>
            </p:spPr>
          </p:cxnSp>
          <p:pic>
            <p:nvPicPr>
              <p:cNvPr id="79"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70" y="5955"/>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80" name="矩形 47"/>
              <p:cNvSpPr>
                <a:spLocks noChangeArrowheads="1"/>
              </p:cNvSpPr>
              <p:nvPr/>
            </p:nvSpPr>
            <p:spPr bwMode="auto">
              <a:xfrm rot="10800000">
                <a:off x="8604" y="6649"/>
                <a:ext cx="2192" cy="414"/>
              </a:xfrm>
              <a:prstGeom prst="rect">
                <a:avLst/>
              </a:prstGeom>
              <a:noFill/>
              <a:ln>
                <a:noFill/>
              </a:ln>
            </p:spPr>
            <p:txBody>
              <a:bodyPr wrap="square" lIns="72002" tIns="36001" rIns="72002" bIns="36001">
                <a:spAutoFit/>
              </a:bodyPr>
              <a:lstStyle/>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项目背景</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1" name="矩形 71"/>
              <p:cNvSpPr>
                <a:spLocks noChangeArrowheads="1"/>
              </p:cNvSpPr>
              <p:nvPr/>
            </p:nvSpPr>
            <p:spPr bwMode="auto">
              <a:xfrm rot="10800000">
                <a:off x="7721" y="6406"/>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lstStyle/>
              <a:p>
                <a:pPr defTabSz="718820"/>
                <a:r>
                  <a:rPr lang="en-US" altLang="zh-CN" sz="28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endParaRPr lang="en-US" altLang="zh-CN" sz="28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3" name="组合 92"/>
            <p:cNvGrpSpPr/>
            <p:nvPr/>
          </p:nvGrpSpPr>
          <p:grpSpPr>
            <a:xfrm>
              <a:off x="9606" y="4428"/>
              <a:ext cx="3076" cy="1698"/>
              <a:chOff x="9606" y="4315"/>
              <a:chExt cx="3076" cy="1698"/>
            </a:xfrm>
          </p:grpSpPr>
          <p:sp>
            <p:nvSpPr>
              <p:cNvPr id="58" name="椭圆 43"/>
              <p:cNvSpPr>
                <a:spLocks noChangeArrowheads="1"/>
              </p:cNvSpPr>
              <p:nvPr/>
            </p:nvSpPr>
            <p:spPr bwMode="auto">
              <a:xfrm>
                <a:off x="9606" y="4821"/>
                <a:ext cx="636" cy="636"/>
              </a:xfrm>
              <a:prstGeom prst="ellipse">
                <a:avLst/>
              </a:prstGeom>
              <a:solidFill>
                <a:srgbClr val="FAC14D"/>
              </a:solidFill>
              <a:ln>
                <a:noFill/>
              </a:ln>
            </p:spPr>
            <p:txBody>
              <a:bodyPr lIns="72002" tIns="36001" rIns="72002" bIns="36001" anchor="ctr"/>
              <a:p>
                <a:pPr algn="ctr" defTabSz="718820"/>
                <a:endParaRPr lang="zh-CN" altLang="en-US" sz="1890">
                  <a:solidFill>
                    <a:srgbClr val="006CB8"/>
                  </a:solidFill>
                  <a:cs typeface="+mn-ea"/>
                  <a:sym typeface="+mn-lt"/>
                </a:endParaRPr>
              </a:p>
            </p:txBody>
          </p:sp>
          <p:cxnSp>
            <p:nvCxnSpPr>
              <p:cNvPr id="59" name="直接连接符 66"/>
              <p:cNvCxnSpPr>
                <a:cxnSpLocks noChangeShapeType="1"/>
              </p:cNvCxnSpPr>
              <p:nvPr/>
            </p:nvCxnSpPr>
            <p:spPr bwMode="auto">
              <a:xfrm flipV="1">
                <a:off x="10236" y="5160"/>
                <a:ext cx="2408" cy="19"/>
              </a:xfrm>
              <a:prstGeom prst="line">
                <a:avLst/>
              </a:prstGeom>
              <a:noFill/>
              <a:ln w="25400" algn="ctr">
                <a:solidFill>
                  <a:srgbClr val="FAC14D"/>
                </a:solidFill>
                <a:prstDash val="sysDot"/>
                <a:miter lim="800000"/>
              </a:ln>
              <a:extLst>
                <a:ext uri="{909E8E84-426E-40DD-AFC4-6F175D3DCCD1}">
                  <a14:hiddenFill xmlns:a14="http://schemas.microsoft.com/office/drawing/2010/main">
                    <a:noFill/>
                  </a14:hiddenFill>
                </a:ext>
              </a:extLst>
            </p:spPr>
          </p:cxnSp>
          <p:grpSp>
            <p:nvGrpSpPr>
              <p:cNvPr id="83" name="组合 82"/>
              <p:cNvGrpSpPr/>
              <p:nvPr/>
            </p:nvGrpSpPr>
            <p:grpSpPr>
              <a:xfrm>
                <a:off x="10984" y="4315"/>
                <a:ext cx="1699" cy="1699"/>
                <a:chOff x="13044" y="2646"/>
                <a:chExt cx="1699" cy="1699"/>
              </a:xfrm>
            </p:grpSpPr>
            <p:pic>
              <p:nvPicPr>
                <p:cNvPr id="84" name="椭圆 4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044" y="2646"/>
                  <a:ext cx="1699" cy="1699"/>
                </a:xfrm>
                <a:prstGeom prst="rect">
                  <a:avLst/>
                </a:prstGeom>
                <a:noFill/>
                <a:extLst>
                  <a:ext uri="{909E8E84-426E-40DD-AFC4-6F175D3DCCD1}">
                    <a14:hiddenFill xmlns:a14="http://schemas.microsoft.com/office/drawing/2010/main">
                      <a:solidFill>
                        <a:srgbClr val="FFFFFF"/>
                      </a:solidFill>
                    </a14:hiddenFill>
                  </a:ext>
                </a:extLst>
              </p:spPr>
            </p:pic>
            <p:sp>
              <p:nvSpPr>
                <p:cNvPr id="86" name="矩形 71"/>
                <p:cNvSpPr>
                  <a:spLocks noChangeArrowheads="1"/>
                </p:cNvSpPr>
                <p:nvPr/>
              </p:nvSpPr>
              <p:spPr bwMode="auto">
                <a:xfrm>
                  <a:off x="13556" y="3063"/>
                  <a:ext cx="520"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2" tIns="36001" rIns="72002" bIns="36001">
                  <a:spAutoFit/>
                </a:bodyPr>
                <a:p>
                  <a:pPr defTabSz="718820"/>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7</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94" name="矩形 47"/>
            <p:cNvSpPr>
              <a:spLocks noChangeArrowheads="1"/>
            </p:cNvSpPr>
            <p:nvPr/>
          </p:nvSpPr>
          <p:spPr bwMode="auto">
            <a:xfrm rot="21600000">
              <a:off x="327" y="3159"/>
              <a:ext cx="2192" cy="414"/>
            </a:xfrm>
            <a:prstGeom prst="rect">
              <a:avLst/>
            </a:prstGeom>
            <a:noFill/>
            <a:ln>
              <a:noFill/>
            </a:ln>
          </p:spPr>
          <p:txBody>
            <a:bodyPr wrap="square" lIns="72002" tIns="36001" rIns="72002" bIns="36001">
              <a:spAutoFit/>
            </a:bodyPr>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市场</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分析</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5" name="矩形 47"/>
            <p:cNvSpPr>
              <a:spLocks noChangeArrowheads="1"/>
            </p:cNvSpPr>
            <p:nvPr/>
          </p:nvSpPr>
          <p:spPr bwMode="auto">
            <a:xfrm rot="21600000">
              <a:off x="301" y="4941"/>
              <a:ext cx="2192" cy="414"/>
            </a:xfrm>
            <a:prstGeom prst="rect">
              <a:avLst/>
            </a:prstGeom>
            <a:noFill/>
            <a:ln>
              <a:noFill/>
            </a:ln>
          </p:spPr>
          <p:txBody>
            <a:bodyPr wrap="square" lIns="72002" tIns="36001" rIns="72002" bIns="36001">
              <a:spAutoFit/>
            </a:bodyPr>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公司服务</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6" name="矩形 47"/>
            <p:cNvSpPr>
              <a:spLocks noChangeArrowheads="1"/>
            </p:cNvSpPr>
            <p:nvPr/>
          </p:nvSpPr>
          <p:spPr bwMode="auto">
            <a:xfrm rot="21600000">
              <a:off x="866" y="6636"/>
              <a:ext cx="2192" cy="414"/>
            </a:xfrm>
            <a:prstGeom prst="rect">
              <a:avLst/>
            </a:prstGeom>
            <a:noFill/>
            <a:ln>
              <a:noFill/>
            </a:ln>
          </p:spPr>
          <p:txBody>
            <a:bodyPr wrap="square" lIns="72002" tIns="36001" rIns="72002" bIns="36001">
              <a:spAutoFit/>
            </a:bodyPr>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产品介绍</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7" name="矩形 47"/>
            <p:cNvSpPr>
              <a:spLocks noChangeArrowheads="1"/>
            </p:cNvSpPr>
            <p:nvPr/>
          </p:nvSpPr>
          <p:spPr bwMode="auto">
            <a:xfrm rot="21600000">
              <a:off x="11726" y="1490"/>
              <a:ext cx="2192" cy="414"/>
            </a:xfrm>
            <a:prstGeom prst="rect">
              <a:avLst/>
            </a:prstGeom>
            <a:noFill/>
            <a:ln>
              <a:noFill/>
            </a:ln>
          </p:spPr>
          <p:txBody>
            <a:bodyPr wrap="square" lIns="72002" tIns="36001" rIns="72002" bIns="36001">
              <a:spAutoFit/>
            </a:bodyPr>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公司战略</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8" name="矩形 47"/>
            <p:cNvSpPr>
              <a:spLocks noChangeArrowheads="1"/>
            </p:cNvSpPr>
            <p:nvPr/>
          </p:nvSpPr>
          <p:spPr bwMode="auto">
            <a:xfrm rot="21600000">
              <a:off x="12619" y="5033"/>
              <a:ext cx="2192" cy="414"/>
            </a:xfrm>
            <a:prstGeom prst="rect">
              <a:avLst/>
            </a:prstGeom>
            <a:noFill/>
            <a:ln>
              <a:noFill/>
            </a:ln>
          </p:spPr>
          <p:txBody>
            <a:bodyPr wrap="square" lIns="72002" tIns="36001" rIns="72002" bIns="36001">
              <a:spAutoFit/>
            </a:bodyPr>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公司管理</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9" name="矩形 47"/>
            <p:cNvSpPr>
              <a:spLocks noChangeArrowheads="1"/>
            </p:cNvSpPr>
            <p:nvPr/>
          </p:nvSpPr>
          <p:spPr bwMode="auto">
            <a:xfrm rot="21600000">
              <a:off x="11808" y="6184"/>
              <a:ext cx="2326" cy="1081"/>
            </a:xfrm>
            <a:prstGeom prst="rect">
              <a:avLst/>
            </a:prstGeom>
            <a:noFill/>
            <a:ln>
              <a:noFill/>
            </a:ln>
          </p:spPr>
          <p:txBody>
            <a:bodyPr wrap="square" lIns="72002" tIns="36001" rIns="72002" bIns="36001">
              <a:spAutoFit/>
            </a:bodyPr>
            <a:p>
              <a:pPr defTabSz="718820" eaLnBrk="1" latinLnBrk="0" hangingPunct="1">
                <a:lnSpc>
                  <a:spcPct val="1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关键问题与风险</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0" name="矩形 47"/>
            <p:cNvSpPr>
              <a:spLocks noChangeArrowheads="1"/>
            </p:cNvSpPr>
            <p:nvPr/>
          </p:nvSpPr>
          <p:spPr bwMode="auto">
            <a:xfrm rot="21600000">
              <a:off x="12506" y="3352"/>
              <a:ext cx="2192" cy="414"/>
            </a:xfrm>
            <a:prstGeom prst="rect">
              <a:avLst/>
            </a:prstGeom>
            <a:noFill/>
            <a:ln>
              <a:noFill/>
            </a:ln>
          </p:spPr>
          <p:txBody>
            <a:bodyPr wrap="square" lIns="72002" tIns="36001" rIns="72002" bIns="36001">
              <a:spAutoFit/>
            </a:bodyPr>
            <a:p>
              <a:pPr defTabSz="718820">
                <a:lnSpc>
                  <a:spcPts val="15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营销策略</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1" name="文本框 100"/>
            <p:cNvSpPr txBox="1"/>
            <p:nvPr/>
          </p:nvSpPr>
          <p:spPr>
            <a:xfrm>
              <a:off x="12383" y="1212"/>
              <a:ext cx="488" cy="604"/>
            </a:xfrm>
            <a:prstGeom prst="rect">
              <a:avLst/>
            </a:prstGeom>
            <a:noFill/>
          </p:spPr>
          <p:txBody>
            <a:bodyPr wrap="none" rtlCol="0">
              <a:spAutoFit/>
            </a:bodyPr>
            <a:p>
              <a:endParaRPr lang="zh-CN" altLang="en-US"/>
            </a:p>
          </p:txBody>
        </p:sp>
        <p:sp>
          <p:nvSpPr>
            <p:cNvPr id="9" name="文本框 8"/>
            <p:cNvSpPr txBox="1"/>
            <p:nvPr/>
          </p:nvSpPr>
          <p:spPr>
            <a:xfrm>
              <a:off x="6266" y="3463"/>
              <a:ext cx="2571" cy="1307"/>
            </a:xfrm>
            <a:prstGeom prst="rect">
              <a:avLst/>
            </a:prstGeom>
            <a:noFill/>
          </p:spPr>
          <p:txBody>
            <a:bodyPr wrap="square" rtlCol="0">
              <a:spAutoFit/>
            </a:bodyPr>
            <a:p>
              <a:r>
                <a:rPr lang="en-US" altLang="zh-CN" sz="4800">
                  <a:latin typeface="Arial Rounded MT Bold" panose="020F0704030504030204" charset="0"/>
                  <a:cs typeface="Arial Rounded MT Bold" panose="020F0704030504030204" charset="0"/>
                </a:rPr>
                <a:t>logo</a:t>
              </a:r>
              <a:endParaRPr lang="en-US" altLang="zh-CN" sz="4800">
                <a:latin typeface="Arial Rounded MT Bold" panose="020F0704030504030204" charset="0"/>
                <a:cs typeface="Arial Rounded MT Bold" panose="020F0704030504030204" charset="0"/>
              </a:endParaRPr>
            </a:p>
          </p:txBody>
        </p:sp>
      </p:grpSp>
      <p:sp>
        <p:nvSpPr>
          <p:cNvPr id="31" name="文本框 30"/>
          <p:cNvSpPr txBox="1"/>
          <p:nvPr/>
        </p:nvSpPr>
        <p:spPr>
          <a:xfrm>
            <a:off x="4317365" y="177800"/>
            <a:ext cx="971550" cy="460375"/>
          </a:xfrm>
          <a:prstGeom prst="rect">
            <a:avLst/>
          </a:prstGeom>
          <a:noFill/>
        </p:spPr>
        <p:txBody>
          <a:bodyPr wrap="square" rtlCol="0">
            <a:spAutoFit/>
          </a:bodyPr>
          <a:p>
            <a:pPr algn="dist"/>
            <a:r>
              <a:rPr lang="zh-CN" altLang="en-US" sz="2400" b="1">
                <a:latin typeface="微软雅黑" panose="020B0503020204020204" pitchFamily="34" charset="-122"/>
                <a:ea typeface="微软雅黑" panose="020B0503020204020204" pitchFamily="34" charset="-122"/>
              </a:rPr>
              <a:t>目录</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48000">
              <a:schemeClr val="accent1">
                <a:lumMod val="45000"/>
                <a:lumOff val="55000"/>
              </a:schemeClr>
            </a:gs>
            <a:gs pos="71000">
              <a:schemeClr val="accent1">
                <a:lumMod val="45000"/>
                <a:lumOff val="55000"/>
                <a:alpha val="7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 name="组合 17"/>
          <p:cNvGrpSpPr/>
          <p:nvPr/>
        </p:nvGrpSpPr>
        <p:grpSpPr>
          <a:xfrm>
            <a:off x="2586990" y="343535"/>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项目背景</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57000">
                <a:srgbClr val="FF0000"/>
              </a:gs>
              <a:gs pos="100000">
                <a:srgbClr val="832B2B"/>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1</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rot="0">
            <a:off x="5174615" y="1332230"/>
            <a:ext cx="4163695" cy="3230880"/>
            <a:chOff x="9053" y="1646"/>
            <a:chExt cx="6557" cy="5088"/>
          </a:xfrm>
        </p:grpSpPr>
        <p:grpSp>
          <p:nvGrpSpPr>
            <p:cNvPr id="61" name="组合 60"/>
            <p:cNvGrpSpPr/>
            <p:nvPr/>
          </p:nvGrpSpPr>
          <p:grpSpPr>
            <a:xfrm rot="1380000" flipV="1">
              <a:off x="9564" y="2777"/>
              <a:ext cx="2811" cy="120"/>
              <a:chOff x="3904783" y="1674310"/>
              <a:chExt cx="3519256" cy="109703"/>
            </a:xfrm>
          </p:grpSpPr>
          <p:cxnSp>
            <p:nvCxnSpPr>
              <p:cNvPr id="62" name="直接连接符 61"/>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grpSp>
        <p:grpSp>
          <p:nvGrpSpPr>
            <p:cNvPr id="26" name="组合 25"/>
            <p:cNvGrpSpPr/>
            <p:nvPr/>
          </p:nvGrpSpPr>
          <p:grpSpPr>
            <a:xfrm rot="0">
              <a:off x="9053" y="1646"/>
              <a:ext cx="1382" cy="1606"/>
              <a:chOff x="3295850" y="2065379"/>
              <a:chExt cx="3592274" cy="4177307"/>
            </a:xfrm>
          </p:grpSpPr>
          <p:sp>
            <p:nvSpPr>
              <p:cNvPr id="28" name="圆角矩形 2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29"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p>
                <a:endParaRPr lang="zh-CN" altLang="en-US" sz="1495">
                  <a:solidFill>
                    <a:prstClr val="black"/>
                  </a:solidFill>
                </a:endParaRPr>
              </a:p>
            </p:txBody>
          </p:sp>
          <p:sp>
            <p:nvSpPr>
              <p:cNvPr id="30" name="圆角矩形 2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3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p>
                <a:endParaRPr lang="zh-CN" altLang="en-US" sz="1495">
                  <a:solidFill>
                    <a:prstClr val="black"/>
                  </a:solidFill>
                </a:endParaRPr>
              </a:p>
            </p:txBody>
          </p:sp>
        </p:grpSp>
        <p:grpSp>
          <p:nvGrpSpPr>
            <p:cNvPr id="64" name="组合 63"/>
            <p:cNvGrpSpPr/>
            <p:nvPr/>
          </p:nvGrpSpPr>
          <p:grpSpPr>
            <a:xfrm rot="1980000" flipV="1">
              <a:off x="9738" y="4959"/>
              <a:ext cx="2057" cy="528"/>
              <a:chOff x="3904783" y="1674310"/>
              <a:chExt cx="3519256" cy="109703"/>
            </a:xfrm>
          </p:grpSpPr>
          <p:cxnSp>
            <p:nvCxnSpPr>
              <p:cNvPr id="65" name="直接连接符 64"/>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grpSp>
        <p:grpSp>
          <p:nvGrpSpPr>
            <p:cNvPr id="33" name="组合 32"/>
            <p:cNvGrpSpPr/>
            <p:nvPr/>
          </p:nvGrpSpPr>
          <p:grpSpPr>
            <a:xfrm rot="0">
              <a:off x="10946" y="5128"/>
              <a:ext cx="1382" cy="1606"/>
              <a:chOff x="3295850" y="2065379"/>
              <a:chExt cx="3592274" cy="4177307"/>
            </a:xfrm>
          </p:grpSpPr>
          <p:sp>
            <p:nvSpPr>
              <p:cNvPr id="34" name="圆角矩形 33"/>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35"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p>
                <a:endParaRPr lang="zh-CN" altLang="en-US" sz="1495">
                  <a:solidFill>
                    <a:prstClr val="black"/>
                  </a:solidFill>
                </a:endParaRPr>
              </a:p>
            </p:txBody>
          </p:sp>
          <p:sp>
            <p:nvSpPr>
              <p:cNvPr id="36" name="圆角矩形 35"/>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3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p>
                <a:endParaRPr lang="zh-CN" altLang="en-US" sz="1495">
                  <a:solidFill>
                    <a:prstClr val="black"/>
                  </a:solidFill>
                </a:endParaRPr>
              </a:p>
            </p:txBody>
          </p:sp>
        </p:grpSp>
        <p:grpSp>
          <p:nvGrpSpPr>
            <p:cNvPr id="70" name="组合 69"/>
            <p:cNvGrpSpPr/>
            <p:nvPr/>
          </p:nvGrpSpPr>
          <p:grpSpPr>
            <a:xfrm rot="20040000">
              <a:off x="9722" y="3912"/>
              <a:ext cx="2569" cy="219"/>
              <a:chOff x="3904783" y="1674310"/>
              <a:chExt cx="3519256" cy="109703"/>
            </a:xfrm>
          </p:grpSpPr>
          <p:cxnSp>
            <p:nvCxnSpPr>
              <p:cNvPr id="71" name="直接连接符 70"/>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grpSp>
        <p:grpSp>
          <p:nvGrpSpPr>
            <p:cNvPr id="40" name="组合 39"/>
            <p:cNvGrpSpPr/>
            <p:nvPr/>
          </p:nvGrpSpPr>
          <p:grpSpPr>
            <a:xfrm rot="0">
              <a:off x="9196" y="4001"/>
              <a:ext cx="1382" cy="1606"/>
              <a:chOff x="3295850" y="2065379"/>
              <a:chExt cx="3592274" cy="4177307"/>
            </a:xfrm>
          </p:grpSpPr>
          <p:sp>
            <p:nvSpPr>
              <p:cNvPr id="41" name="圆角矩形 40"/>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42"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p>
                <a:endParaRPr lang="zh-CN" altLang="en-US" sz="1495">
                  <a:solidFill>
                    <a:prstClr val="black"/>
                  </a:solidFill>
                </a:endParaRPr>
              </a:p>
            </p:txBody>
          </p:sp>
          <p:sp>
            <p:nvSpPr>
              <p:cNvPr id="43" name="圆角矩形 42"/>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4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p>
                <a:endParaRPr lang="zh-CN" altLang="en-US" sz="1495">
                  <a:solidFill>
                    <a:prstClr val="black"/>
                  </a:solidFill>
                </a:endParaRPr>
              </a:p>
            </p:txBody>
          </p:sp>
        </p:grpSp>
        <p:grpSp>
          <p:nvGrpSpPr>
            <p:cNvPr id="47" name="组合 46"/>
            <p:cNvGrpSpPr/>
            <p:nvPr/>
          </p:nvGrpSpPr>
          <p:grpSpPr>
            <a:xfrm rot="0">
              <a:off x="11508" y="2795"/>
              <a:ext cx="1382" cy="1606"/>
              <a:chOff x="3295850" y="2065379"/>
              <a:chExt cx="3592274" cy="4177307"/>
            </a:xfrm>
          </p:grpSpPr>
          <p:sp>
            <p:nvSpPr>
              <p:cNvPr id="48" name="圆角矩形 4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49"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72009" tIns="36005" rIns="72009" bIns="36005" numCol="1" anchor="t" anchorCtr="0" compatLnSpc="1"/>
              <a:p>
                <a:endParaRPr lang="zh-CN" altLang="en-US" sz="1495">
                  <a:solidFill>
                    <a:prstClr val="black"/>
                  </a:solidFill>
                </a:endParaRPr>
              </a:p>
            </p:txBody>
          </p:sp>
          <p:sp>
            <p:nvSpPr>
              <p:cNvPr id="50" name="圆角矩形 4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95">
                  <a:solidFill>
                    <a:prstClr val="white"/>
                  </a:solidFill>
                </a:endParaRPr>
              </a:p>
            </p:txBody>
          </p:sp>
          <p:sp>
            <p:nvSpPr>
              <p:cNvPr id="51"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72009" tIns="36005" rIns="72009" bIns="36005" numCol="1" anchor="t" anchorCtr="0" compatLnSpc="1"/>
              <a:p>
                <a:endParaRPr lang="zh-CN" altLang="en-US" sz="1495">
                  <a:solidFill>
                    <a:prstClr val="black"/>
                  </a:solidFill>
                </a:endParaRPr>
              </a:p>
            </p:txBody>
          </p:sp>
        </p:grpSp>
        <p:sp>
          <p:nvSpPr>
            <p:cNvPr id="73" name="矩形 47"/>
            <p:cNvSpPr>
              <a:spLocks noChangeArrowheads="1"/>
            </p:cNvSpPr>
            <p:nvPr/>
          </p:nvSpPr>
          <p:spPr bwMode="auto">
            <a:xfrm rot="21600000">
              <a:off x="10359" y="1663"/>
              <a:ext cx="5251" cy="414"/>
            </a:xfrm>
            <a:prstGeom prst="rect">
              <a:avLst/>
            </a:prstGeom>
            <a:noFill/>
            <a:ln>
              <a:noFill/>
            </a:ln>
          </p:spPr>
          <p:txBody>
            <a:bodyPr wrap="square" lIns="72002" tIns="36001" rIns="72002" bIns="36001">
              <a:spAutoFit/>
            </a:bodyPr>
            <a:p>
              <a:pPr defTabSz="718820">
                <a:lnSpc>
                  <a:spcPts val="1500"/>
                </a:lnSpc>
              </a:pPr>
              <a:r>
                <a:rPr lang="en-US" altLang="zh-CN" sz="1400" dirty="0">
                  <a:solidFill>
                    <a:schemeClr val="tx1"/>
                  </a:solidFill>
                  <a:latin typeface="思源黑体 ExtraLight" panose="020B0200000000000000" charset="-122"/>
                  <a:ea typeface="思源黑体 ExtraLight" panose="020B0200000000000000" charset="-122"/>
                  <a:cs typeface="Arial" panose="020B0604020202020204" pitchFamily="34" charset="0"/>
                  <a:sym typeface="+mn-ea"/>
                </a:rPr>
                <a:t> </a:t>
              </a:r>
              <a:endParaRPr lang="en-US" altLang="zh-CN" sz="1400" dirty="0">
                <a:solidFill>
                  <a:schemeClr val="tx1"/>
                </a:solidFill>
                <a:latin typeface="思源黑体 ExtraLight" panose="020B0200000000000000" charset="-122"/>
                <a:ea typeface="思源黑体 ExtraLight" panose="020B0200000000000000" charset="-122"/>
                <a:cs typeface="Arial" panose="020B0604020202020204" pitchFamily="34" charset="0"/>
                <a:sym typeface="+mn-ea"/>
              </a:endParaRPr>
            </a:p>
          </p:txBody>
        </p:sp>
      </p:grpSp>
      <p:sp>
        <p:nvSpPr>
          <p:cNvPr id="9" name="五边形 5"/>
          <p:cNvSpPr/>
          <p:nvPr/>
        </p:nvSpPr>
        <p:spPr>
          <a:xfrm>
            <a:off x="813435" y="1217930"/>
            <a:ext cx="3328035" cy="3348355"/>
          </a:xfrm>
          <a:prstGeom prst="rect">
            <a:avLst/>
          </a:prstGeom>
          <a:blipFill>
            <a:blip r:embed="rId2"/>
            <a:stretch>
              <a:fillRect l="-25114" r="-248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47"/>
          <p:cNvSpPr>
            <a:spLocks noChangeArrowheads="1"/>
          </p:cNvSpPr>
          <p:nvPr/>
        </p:nvSpPr>
        <p:spPr bwMode="auto">
          <a:xfrm rot="21600000">
            <a:off x="1867535" y="4677410"/>
            <a:ext cx="1220470" cy="262890"/>
          </a:xfrm>
          <a:prstGeom prst="rect">
            <a:avLst/>
          </a:prstGeom>
          <a:noFill/>
          <a:ln>
            <a:noFill/>
          </a:ln>
        </p:spPr>
        <p:txBody>
          <a:bodyPr wrap="square" lIns="72002" tIns="36001" rIns="72002" bIns="36001">
            <a:spAutoFit/>
          </a:bodyPr>
          <a:p>
            <a:pPr defTabSz="718820">
              <a:lnSpc>
                <a:spcPts val="1500"/>
              </a:lnSpc>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添加图片信息</a:t>
            </a:r>
            <a:endPar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lt"/>
            </a:endParaRPr>
          </a:p>
        </p:txBody>
      </p:sp>
      <p:sp>
        <p:nvSpPr>
          <p:cNvPr id="11" name="文本框 7"/>
          <p:cNvSpPr txBox="1">
            <a:spLocks noChangeArrowheads="1"/>
          </p:cNvSpPr>
          <p:nvPr/>
        </p:nvSpPr>
        <p:spPr bwMode="auto">
          <a:xfrm>
            <a:off x="6094095" y="1019175"/>
            <a:ext cx="2403475" cy="109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sp>
        <p:nvSpPr>
          <p:cNvPr id="15" name="文本框 7"/>
          <p:cNvSpPr txBox="1">
            <a:spLocks noChangeArrowheads="1"/>
          </p:cNvSpPr>
          <p:nvPr/>
        </p:nvSpPr>
        <p:spPr bwMode="auto">
          <a:xfrm>
            <a:off x="7353935" y="1880870"/>
            <a:ext cx="2403475" cy="109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sp>
        <p:nvSpPr>
          <p:cNvPr id="16" name="文本框 7"/>
          <p:cNvSpPr txBox="1">
            <a:spLocks noChangeArrowheads="1"/>
          </p:cNvSpPr>
          <p:nvPr/>
        </p:nvSpPr>
        <p:spPr bwMode="auto">
          <a:xfrm>
            <a:off x="6815455" y="2777490"/>
            <a:ext cx="2403475" cy="109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sp>
        <p:nvSpPr>
          <p:cNvPr id="17" name="文本框 7"/>
          <p:cNvSpPr txBox="1">
            <a:spLocks noChangeArrowheads="1"/>
          </p:cNvSpPr>
          <p:nvPr/>
        </p:nvSpPr>
        <p:spPr bwMode="auto">
          <a:xfrm>
            <a:off x="7071995" y="3868420"/>
            <a:ext cx="2403475" cy="109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468630" y="1040765"/>
            <a:ext cx="8667115" cy="4032885"/>
            <a:chOff x="283" y="2232"/>
            <a:chExt cx="13649" cy="6351"/>
          </a:xfrm>
        </p:grpSpPr>
        <p:sp>
          <p:nvSpPr>
            <p:cNvPr id="37" name="矩形 36"/>
            <p:cNvSpPr/>
            <p:nvPr/>
          </p:nvSpPr>
          <p:spPr>
            <a:xfrm>
              <a:off x="4932" y="2232"/>
              <a:ext cx="4536" cy="1361"/>
            </a:xfrm>
            <a:prstGeom prst="rect">
              <a:avLst/>
            </a:prstGeom>
            <a:solidFill>
              <a:srgbClr val="016D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38" name="矩形 37"/>
            <p:cNvSpPr/>
            <p:nvPr/>
          </p:nvSpPr>
          <p:spPr>
            <a:xfrm>
              <a:off x="4932" y="3682"/>
              <a:ext cx="4536" cy="1361"/>
            </a:xfrm>
            <a:prstGeom prst="rect">
              <a:avLst/>
            </a:prstGeom>
            <a:solidFill>
              <a:srgbClr val="0FA1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39" name="矩形 38"/>
            <p:cNvSpPr/>
            <p:nvPr/>
          </p:nvSpPr>
          <p:spPr>
            <a:xfrm>
              <a:off x="4932" y="5058"/>
              <a:ext cx="4536" cy="1361"/>
            </a:xfrm>
            <a:prstGeom prst="rect">
              <a:avLst/>
            </a:prstGeom>
            <a:solidFill>
              <a:srgbClr val="016D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4932" y="6435"/>
              <a:ext cx="4536" cy="1361"/>
            </a:xfrm>
            <a:prstGeom prst="rect">
              <a:avLst/>
            </a:prstGeom>
            <a:solidFill>
              <a:srgbClr val="0FA1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41" name="等腰三角形 40"/>
            <p:cNvSpPr/>
            <p:nvPr/>
          </p:nvSpPr>
          <p:spPr>
            <a:xfrm rot="1800000">
              <a:off x="4336" y="2759"/>
              <a:ext cx="526" cy="454"/>
            </a:xfrm>
            <a:prstGeom prst="triangle">
              <a:avLst/>
            </a:prstGeom>
            <a:solidFill>
              <a:srgbClr val="016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1800000">
              <a:off x="4336" y="5512"/>
              <a:ext cx="526" cy="454"/>
            </a:xfrm>
            <a:prstGeom prst="triangle">
              <a:avLst/>
            </a:prstGeom>
            <a:solidFill>
              <a:srgbClr val="016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9800000" flipH="1">
              <a:off x="9544" y="4136"/>
              <a:ext cx="526" cy="454"/>
            </a:xfrm>
            <a:prstGeom prst="triangle">
              <a:avLst/>
            </a:prstGeom>
            <a:solidFill>
              <a:srgbClr val="0FA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19800000" flipH="1">
              <a:off x="9544" y="6888"/>
              <a:ext cx="526" cy="454"/>
            </a:xfrm>
            <a:prstGeom prst="triangle">
              <a:avLst/>
            </a:prstGeom>
            <a:solidFill>
              <a:srgbClr val="0FA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7"/>
            <p:cNvSpPr txBox="1">
              <a:spLocks noChangeArrowheads="1"/>
            </p:cNvSpPr>
            <p:nvPr/>
          </p:nvSpPr>
          <p:spPr bwMode="auto">
            <a:xfrm>
              <a:off x="283" y="2815"/>
              <a:ext cx="3785"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smtClean="0">
                  <a:solidFill>
                    <a:schemeClr val="tx1"/>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smtClean="0">
                <a:solidFill>
                  <a:schemeClr val="tx1"/>
                </a:solidFill>
                <a:latin typeface="微软雅黑" panose="020B0503020204020204" pitchFamily="34" charset="-122"/>
              </a:endParaRPr>
            </a:p>
          </p:txBody>
        </p:sp>
        <p:sp>
          <p:nvSpPr>
            <p:cNvPr id="46" name="文本框 7"/>
            <p:cNvSpPr txBox="1">
              <a:spLocks noChangeArrowheads="1"/>
            </p:cNvSpPr>
            <p:nvPr/>
          </p:nvSpPr>
          <p:spPr bwMode="auto">
            <a:xfrm>
              <a:off x="283" y="5536"/>
              <a:ext cx="3785"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r>
                <a:rPr lang="zh-CN" altLang="en-US" sz="1100" dirty="0">
                  <a:solidFill>
                    <a:schemeClr val="tx1"/>
                  </a:solidFill>
                  <a:latin typeface="微软雅黑" panose="020B0503020204020204" pitchFamily="34" charset="-122"/>
                </a:rPr>
                <a:t>此处添加说明</a:t>
              </a:r>
              <a:r>
                <a:rPr lang="zh-CN" altLang="en-US" sz="1100" dirty="0" smtClean="0">
                  <a:solidFill>
                    <a:schemeClr val="tx1"/>
                  </a:solidFill>
                  <a:latin typeface="微软雅黑" panose="020B0503020204020204" pitchFamily="34" charset="-122"/>
                </a:rPr>
                <a:t>文字</a:t>
              </a:r>
              <a:r>
                <a:rPr lang="zh-CN" altLang="en-US" sz="1100" dirty="0">
                  <a:solidFill>
                    <a:schemeClr val="tx1"/>
                  </a:solidFill>
                  <a:latin typeface="微软雅黑" panose="020B0503020204020204" pitchFamily="34" charset="-122"/>
                </a:rPr>
                <a:t>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sp>
          <p:nvSpPr>
            <p:cNvPr id="47" name="文本框 7"/>
            <p:cNvSpPr txBox="1">
              <a:spLocks noChangeArrowheads="1"/>
            </p:cNvSpPr>
            <p:nvPr/>
          </p:nvSpPr>
          <p:spPr bwMode="auto">
            <a:xfrm>
              <a:off x="10148" y="4144"/>
              <a:ext cx="3785"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sp>
          <p:nvSpPr>
            <p:cNvPr id="48" name="文本框 7"/>
            <p:cNvSpPr txBox="1">
              <a:spLocks noChangeArrowheads="1"/>
            </p:cNvSpPr>
            <p:nvPr/>
          </p:nvSpPr>
          <p:spPr bwMode="auto">
            <a:xfrm>
              <a:off x="10148" y="6865"/>
              <a:ext cx="3785"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solidFill>
                  <a:latin typeface="微软雅黑" panose="020B0503020204020204" pitchFamily="34" charset="-122"/>
                </a:rPr>
                <a:t>此处</a:t>
              </a:r>
              <a:r>
                <a:rPr lang="zh-CN" altLang="en-US" sz="1100" dirty="0" smtClean="0">
                  <a:solidFill>
                    <a:schemeClr val="tx1"/>
                  </a:solidFill>
                  <a:latin typeface="微软雅黑" panose="020B0503020204020204" pitchFamily="34" charset="-122"/>
                </a:rPr>
                <a:t>添加说明文字添加</a:t>
              </a:r>
              <a:r>
                <a:rPr lang="zh-CN" altLang="en-US" sz="1100" dirty="0">
                  <a:solidFill>
                    <a:schemeClr val="tx1"/>
                  </a:solidFill>
                  <a:latin typeface="微软雅黑" panose="020B0503020204020204" pitchFamily="34" charset="-122"/>
                </a:rPr>
                <a:t>说明文字添加说明文字此处添加说明</a:t>
              </a:r>
              <a:r>
                <a:rPr lang="zh-CN" altLang="en-US" sz="1100" dirty="0" smtClean="0">
                  <a:solidFill>
                    <a:schemeClr val="tx1"/>
                  </a:solidFill>
                  <a:latin typeface="微软雅黑" panose="020B0503020204020204" pitchFamily="34" charset="-122"/>
                </a:rPr>
                <a:t>文字。</a:t>
              </a:r>
              <a:endParaRPr lang="zh-CN" altLang="en-US" sz="1100" dirty="0" smtClean="0">
                <a:solidFill>
                  <a:schemeClr val="tx1"/>
                </a:solidFill>
                <a:latin typeface="微软雅黑" panose="020B0503020204020204" pitchFamily="34" charset="-122"/>
              </a:endParaRPr>
            </a:p>
          </p:txBody>
        </p:sp>
      </p:grpSp>
      <p:grpSp>
        <p:nvGrpSpPr>
          <p:cNvPr id="23" name="组合 22"/>
          <p:cNvGrpSpPr/>
          <p:nvPr/>
        </p:nvGrpSpPr>
        <p:grpSpPr>
          <a:xfrm>
            <a:off x="-193675" y="-189230"/>
            <a:ext cx="935990" cy="1079500"/>
            <a:chOff x="-192" y="-185"/>
            <a:chExt cx="1474" cy="1700"/>
          </a:xfrm>
          <a:gradFill>
            <a:gsLst>
              <a:gs pos="57000">
                <a:srgbClr val="FF0000"/>
              </a:gs>
              <a:gs pos="100000">
                <a:srgbClr val="832B2B"/>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1</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86990" y="343535"/>
            <a:ext cx="4547870" cy="368935"/>
            <a:chOff x="3571" y="422"/>
            <a:chExt cx="7162" cy="581"/>
          </a:xfrm>
        </p:grpSpPr>
        <p:sp>
          <p:nvSpPr>
            <p:cNvPr id="4"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项目背景</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6"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spTree>
  </p:cSld>
  <p:clrMapOvr>
    <a:masterClrMapping/>
  </p:clrMapOvr>
  <p:transition spd="med" advClick="0" advTm="0">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 name="组合 17"/>
          <p:cNvGrpSpPr/>
          <p:nvPr/>
        </p:nvGrpSpPr>
        <p:grpSpPr>
          <a:xfrm>
            <a:off x="2586990" y="218440"/>
            <a:ext cx="4547870" cy="368935"/>
            <a:chOff x="3571" y="422"/>
            <a:chExt cx="7162" cy="581"/>
          </a:xfrm>
        </p:grpSpPr>
        <p:sp>
          <p:nvSpPr>
            <p:cNvPr id="1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市场分析</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0" name="Image 12" descr="Divider Right.png"/>
            <p:cNvPicPr>
              <a:picLocks noChangeAspect="1"/>
            </p:cNvPicPr>
            <p:nvPr/>
          </p:nvPicPr>
          <p:blipFill>
            <a:blip r:embed="rId2" cstate="print"/>
            <a:stretch>
              <a:fillRect/>
            </a:stretch>
          </p:blipFill>
          <p:spPr>
            <a:xfrm flipH="1">
              <a:off x="3571" y="721"/>
              <a:ext cx="2399" cy="83"/>
            </a:xfrm>
            <a:prstGeom prst="rect">
              <a:avLst/>
            </a:prstGeom>
          </p:spPr>
        </p:pic>
        <p:pic>
          <p:nvPicPr>
            <p:cNvPr id="21" name="Image 12" descr="Divider Right.png"/>
            <p:cNvPicPr>
              <a:picLocks noChangeAspect="1"/>
            </p:cNvPicPr>
            <p:nvPr/>
          </p:nvPicPr>
          <p:blipFill>
            <a:blip r:embed="rId2" cstate="print"/>
            <a:stretch>
              <a:fillRect/>
            </a:stretch>
          </p:blipFill>
          <p:spPr>
            <a:xfrm rot="10800000" flipH="1">
              <a:off x="8334" y="721"/>
              <a:ext cx="2399" cy="83"/>
            </a:xfrm>
            <a:prstGeom prst="rect">
              <a:avLst/>
            </a:prstGeom>
          </p:spPr>
        </p:pic>
      </p:grpSp>
      <p:grpSp>
        <p:nvGrpSpPr>
          <p:cNvPr id="23" name="组合 22"/>
          <p:cNvGrpSpPr/>
          <p:nvPr/>
        </p:nvGrpSpPr>
        <p:grpSpPr>
          <a:xfrm>
            <a:off x="-193675" y="-189230"/>
            <a:ext cx="935990" cy="1079500"/>
            <a:chOff x="-192" y="-185"/>
            <a:chExt cx="1474" cy="1700"/>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2</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sp>
        <p:nvSpPr>
          <p:cNvPr id="8" name="文本框 99"/>
          <p:cNvSpPr txBox="1"/>
          <p:nvPr/>
        </p:nvSpPr>
        <p:spPr>
          <a:xfrm>
            <a:off x="6771005" y="1833880"/>
            <a:ext cx="1859280" cy="2676525"/>
          </a:xfrm>
          <a:prstGeom prst="rect">
            <a:avLst/>
          </a:prstGeom>
          <a:noFill/>
          <a:ln w="9525">
            <a:noFill/>
          </a:ln>
        </p:spPr>
        <p:txBody>
          <a:bodyPr wrap="square" anchor="t">
            <a:spAutoFit/>
          </a:bodyPr>
          <a:p>
            <a:pPr eaLnBrk="1" latinLnBrk="0" hangingPunct="1">
              <a:lnSpc>
                <a:spcPct val="100000"/>
              </a:lnSpc>
            </a:pPr>
            <a:r>
              <a:rPr lang="zh-CN" altLang="en-US" sz="2400" b="1" dirty="0" smtClean="0">
                <a:solidFill>
                  <a:schemeClr val="tx1">
                    <a:lumMod val="75000"/>
                    <a:lumOff val="25000"/>
                  </a:schemeClr>
                </a:solidFill>
                <a:latin typeface="微软雅黑" panose="020B0503020204020204" pitchFamily="34" charset="-122"/>
                <a:sym typeface="+mn-ea"/>
              </a:rPr>
              <a:t>添加文本</a:t>
            </a:r>
            <a:endParaRPr lang="zh-CN" altLang="en-US" sz="2400" b="1" dirty="0" smtClean="0">
              <a:solidFill>
                <a:schemeClr val="tx1">
                  <a:lumMod val="75000"/>
                  <a:lumOff val="25000"/>
                </a:schemeClr>
              </a:solidFill>
              <a:latin typeface="微软雅黑" panose="020B0503020204020204" pitchFamily="34" charset="-122"/>
              <a:sym typeface="+mn-ea"/>
            </a:endParaRPr>
          </a:p>
          <a:p>
            <a:pPr eaLnBrk="1" latinLnBrk="0" hangingPunct="1">
              <a:lnSpc>
                <a:spcPct val="100000"/>
              </a:lnSpc>
            </a:pP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eaLnBrk="1" latinLnBrk="0" hangingPunct="1">
              <a:lnSpc>
                <a:spcPct val="100000"/>
              </a:lnSpc>
            </a:pPr>
            <a:r>
              <a:rPr lang="en-US" altLang="zh-CN" sz="2400">
                <a:solidFill>
                  <a:srgbClr val="333333"/>
                </a:solidFill>
                <a:latin typeface="微软雅黑" panose="020B0503020204020204" pitchFamily="34" charset="-122"/>
                <a:ea typeface="微软雅黑" panose="020B0503020204020204" pitchFamily="34" charset="-122"/>
                <a:sym typeface="+mn-ea"/>
              </a:rPr>
              <a:t>  </a:t>
            </a:r>
            <a:endParaRPr lang="en-US" altLang="zh-CN" sz="2400">
              <a:solidFill>
                <a:srgbClr val="333333"/>
              </a:solidFill>
              <a:latin typeface="微软雅黑" panose="020B0503020204020204" pitchFamily="34" charset="-122"/>
              <a:ea typeface="微软雅黑" panose="020B0503020204020204" pitchFamily="34" charset="-122"/>
              <a:sym typeface="+mn-ea"/>
            </a:endParaRPr>
          </a:p>
          <a:p>
            <a:pPr eaLnBrk="1" latinLnBrk="0" hangingPunct="1">
              <a:lnSpc>
                <a:spcPct val="100000"/>
              </a:lnSpc>
            </a:pPr>
            <a:r>
              <a:rPr lang="zh-CN" altLang="en-US" sz="2400" b="1" dirty="0" smtClean="0">
                <a:solidFill>
                  <a:schemeClr val="tx1">
                    <a:lumMod val="75000"/>
                    <a:lumOff val="25000"/>
                  </a:schemeClr>
                </a:solidFill>
                <a:latin typeface="微软雅黑" panose="020B0503020204020204" pitchFamily="34" charset="-122"/>
                <a:sym typeface="+mn-ea"/>
              </a:rPr>
              <a:t>添加文本</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eaLnBrk="1" latinLnBrk="0" hangingPunct="1">
              <a:lnSpc>
                <a:spcPct val="100000"/>
              </a:lnSpc>
            </a:pP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eaLnBrk="1" latinLnBrk="0" hangingPunct="1">
              <a:lnSpc>
                <a:spcPct val="100000"/>
              </a:lnSpc>
            </a:pP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eaLnBrk="1" latinLnBrk="0" hangingPunct="1">
              <a:lnSpc>
                <a:spcPct val="100000"/>
              </a:lnSpc>
            </a:pPr>
            <a:r>
              <a:rPr lang="zh-CN" altLang="en-US" sz="2400" b="1" dirty="0" smtClean="0">
                <a:solidFill>
                  <a:schemeClr val="tx1">
                    <a:lumMod val="75000"/>
                    <a:lumOff val="25000"/>
                  </a:schemeClr>
                </a:solidFill>
                <a:latin typeface="微软雅黑" panose="020B0503020204020204" pitchFamily="34" charset="-122"/>
                <a:sym typeface="+mn-ea"/>
              </a:rPr>
              <a:t>添加文本</a:t>
            </a:r>
            <a:endParaRPr lang="zh-CN" altLang="zh-CN" sz="2400">
              <a:solidFill>
                <a:srgbClr val="333333"/>
              </a:solidFill>
              <a:latin typeface="微软雅黑" panose="020B0503020204020204" pitchFamily="34" charset="-122"/>
              <a:ea typeface="微软雅黑" panose="020B0503020204020204" pitchFamily="34" charset="-122"/>
              <a:sym typeface="+mn-ea"/>
            </a:endParaRPr>
          </a:p>
        </p:txBody>
      </p:sp>
      <p:grpSp>
        <p:nvGrpSpPr>
          <p:cNvPr id="35" name="组合 34"/>
          <p:cNvGrpSpPr/>
          <p:nvPr/>
        </p:nvGrpSpPr>
        <p:grpSpPr>
          <a:xfrm>
            <a:off x="5435600" y="852170"/>
            <a:ext cx="3437890" cy="3649980"/>
            <a:chOff x="12804" y="2947"/>
            <a:chExt cx="4130" cy="3509"/>
          </a:xfrm>
        </p:grpSpPr>
        <p:sp>
          <p:nvSpPr>
            <p:cNvPr id="36" name="圆角矩形 35"/>
            <p:cNvSpPr>
              <a:spLocks noChangeAspect="1"/>
            </p:cNvSpPr>
            <p:nvPr/>
          </p:nvSpPr>
          <p:spPr>
            <a:xfrm>
              <a:off x="12804" y="3068"/>
              <a:ext cx="4130" cy="3388"/>
            </a:xfrm>
            <a:prstGeom prst="roundRect">
              <a:avLst>
                <a:gd name="adj" fmla="val 1429"/>
              </a:avLst>
            </a:prstGeom>
            <a:noFill/>
            <a:ln w="3175">
              <a:solidFill>
                <a:srgbClr val="0070C0"/>
              </a:solidFill>
              <a:prstDash val="solid"/>
            </a:ln>
          </p:spPr>
          <p:style>
            <a:lnRef idx="1">
              <a:schemeClr val="accent6"/>
            </a:lnRef>
            <a:fillRef idx="0">
              <a:schemeClr val="accent6"/>
            </a:fillRef>
            <a:effectRef idx="0">
              <a:schemeClr val="accent6"/>
            </a:effectRef>
            <a:fontRef idx="minor">
              <a:schemeClr val="tx1"/>
            </a:fontRef>
          </p:style>
          <p:txBody>
            <a:bodyPr lIns="323960" tIns="809901" rIns="323960" bIns="404951" anchor="ctr"/>
            <a:p>
              <a:pPr algn="just">
                <a:lnSpc>
                  <a:spcPct val="120000"/>
                </a:lnSpc>
                <a:spcBef>
                  <a:spcPts val="675"/>
                </a:spcBef>
                <a:spcAft>
                  <a:spcPts val="675"/>
                </a:spcAft>
                <a:defRPr/>
              </a:pPr>
              <a:endParaRPr lang="zh-CN" altLang="en-US" sz="1765" dirty="0">
                <a:solidFill>
                  <a:srgbClr val="454545"/>
                </a:solidFill>
                <a:latin typeface="微软雅黑" panose="020B0503020204020204" pitchFamily="34" charset="-122"/>
              </a:endParaRPr>
            </a:p>
          </p:txBody>
        </p:sp>
        <p:sp>
          <p:nvSpPr>
            <p:cNvPr id="37" name="任意多边形 36"/>
            <p:cNvSpPr/>
            <p:nvPr/>
          </p:nvSpPr>
          <p:spPr>
            <a:xfrm>
              <a:off x="13460" y="2947"/>
              <a:ext cx="307" cy="121"/>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endParaRPr lang="zh-CN" altLang="en-US" sz="2395" dirty="0">
                <a:latin typeface="微软雅黑" panose="020B0503020204020204" pitchFamily="34" charset="-122"/>
              </a:endParaRPr>
            </a:p>
          </p:txBody>
        </p:sp>
        <p:sp>
          <p:nvSpPr>
            <p:cNvPr id="38" name="任意多边形 37"/>
            <p:cNvSpPr/>
            <p:nvPr/>
          </p:nvSpPr>
          <p:spPr>
            <a:xfrm>
              <a:off x="16045" y="2947"/>
              <a:ext cx="291" cy="121"/>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defRPr/>
              </a:pPr>
              <a:endParaRPr lang="zh-CN" altLang="en-US" sz="2395" dirty="0">
                <a:latin typeface="微软雅黑" panose="020B0503020204020204" pitchFamily="34" charset="-122"/>
              </a:endParaRPr>
            </a:p>
          </p:txBody>
        </p:sp>
        <p:sp>
          <p:nvSpPr>
            <p:cNvPr id="39" name="任意多边形 38"/>
            <p:cNvSpPr/>
            <p:nvPr/>
          </p:nvSpPr>
          <p:spPr>
            <a:xfrm>
              <a:off x="13615" y="2947"/>
              <a:ext cx="2564" cy="653"/>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857" tIns="51428" rIns="102857" bIns="51428" anchor="ctr"/>
            <a:p>
              <a:pPr algn="ctr">
                <a:defRPr/>
              </a:pPr>
              <a:endParaRPr lang="zh-CN" altLang="en-US" sz="1890" b="1" dirty="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791335" y="4160520"/>
            <a:ext cx="1603375" cy="852805"/>
          </a:xfrm>
          <a:prstGeom prst="rect">
            <a:avLst/>
          </a:prstGeom>
          <a:noFill/>
        </p:spPr>
        <p:txBody>
          <a:bodyPr wrap="square" rtlCol="0">
            <a:spAutoFit/>
          </a:bodyPr>
          <a:p>
            <a:pPr algn="ctr" eaLnBrk="1" hangingPunct="1"/>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添加图表</a:t>
            </a:r>
            <a:endPar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spcBef>
                <a:spcPts val="300"/>
              </a:spcBef>
            </a:pPr>
            <a:r>
              <a:rPr lang="zh-CN" altLang="en-US" sz="1100" dirty="0" smtClean="0">
                <a:latin typeface="微软雅黑" panose="020B0503020204020204" pitchFamily="34" charset="-122"/>
                <a:ea typeface="微软雅黑" panose="020B0503020204020204" pitchFamily="34" charset="-122"/>
                <a:sym typeface="+mn-ea"/>
              </a:rPr>
              <a:t>此处添加说明文字添加说明文字添加说明文字</a:t>
            </a:r>
            <a:endParaRPr lang="zh-CN" altLang="en-US" sz="1600" b="1" dirty="0" smtClean="0">
              <a:solidFill>
                <a:schemeClr val="tx1"/>
              </a:solidFill>
              <a:latin typeface="微软雅黑" panose="020B0503020204020204" pitchFamily="34" charset="-122"/>
              <a:ea typeface="微软雅黑" panose="020B0503020204020204" pitchFamily="34" charset="-122"/>
              <a:sym typeface="+mn-ea"/>
            </a:endParaRPr>
          </a:p>
        </p:txBody>
      </p:sp>
      <p:grpSp>
        <p:nvGrpSpPr>
          <p:cNvPr id="71" name="组合 70"/>
          <p:cNvGrpSpPr/>
          <p:nvPr/>
        </p:nvGrpSpPr>
        <p:grpSpPr>
          <a:xfrm>
            <a:off x="6369050" y="1929765"/>
            <a:ext cx="297180" cy="2419985"/>
            <a:chOff x="8758" y="2944"/>
            <a:chExt cx="384" cy="3261"/>
          </a:xfrm>
        </p:grpSpPr>
        <p:grpSp>
          <p:nvGrpSpPr>
            <p:cNvPr id="54" name="组合 53"/>
            <p:cNvGrpSpPr/>
            <p:nvPr/>
          </p:nvGrpSpPr>
          <p:grpSpPr>
            <a:xfrm>
              <a:off x="8777" y="5842"/>
              <a:ext cx="365" cy="363"/>
              <a:chOff x="3768359" y="1725446"/>
              <a:chExt cx="1930605" cy="1930605"/>
            </a:xfrm>
          </p:grpSpPr>
          <p:sp>
            <p:nvSpPr>
              <p:cNvPr id="5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6" name="Oval 5"/>
              <p:cNvSpPr>
                <a:spLocks noChangeArrowheads="1"/>
              </p:cNvSpPr>
              <p:nvPr/>
            </p:nvSpPr>
            <p:spPr bwMode="auto">
              <a:xfrm>
                <a:off x="3823758" y="1780845"/>
                <a:ext cx="1819806" cy="1819806"/>
              </a:xfrm>
              <a:prstGeom prst="ellipse">
                <a:avLst/>
              </a:prstGeom>
              <a:solidFill>
                <a:srgbClr val="1C9393"/>
              </a:solidFill>
              <a:ln>
                <a:noFill/>
              </a:ln>
              <a:effectLst>
                <a:innerShdw blurRad="88900" dist="50800" dir="16200000">
                  <a:prstClr val="black">
                    <a:alpha val="38000"/>
                  </a:prstClr>
                </a:innerShdw>
              </a:effectLst>
            </p:spPr>
            <p:txBody>
              <a:bodyPr vert="horz" wrap="square" lIns="68564" tIns="34282" rIns="68564" bIns="34282" numCol="1" anchor="t" anchorCtr="0" compatLnSpc="1"/>
              <a:p>
                <a:endParaRPr lang="zh-CN" altLang="en-US">
                  <a:solidFill>
                    <a:prstClr val="black"/>
                  </a:solidFill>
                </a:endParaRPr>
              </a:p>
            </p:txBody>
          </p:sp>
        </p:grpSp>
        <p:sp>
          <p:nvSpPr>
            <p:cNvPr id="65" name="Oval 5"/>
            <p:cNvSpPr>
              <a:spLocks noChangeArrowheads="1"/>
            </p:cNvSpPr>
            <p:nvPr/>
          </p:nvSpPr>
          <p:spPr bwMode="auto">
            <a:xfrm>
              <a:off x="8758" y="4468"/>
              <a:ext cx="301" cy="300"/>
            </a:xfrm>
            <a:prstGeom prst="ellipse">
              <a:avLst/>
            </a:prstGeom>
            <a:solidFill>
              <a:srgbClr val="78AF51"/>
            </a:solidFill>
            <a:ln>
              <a:noFill/>
            </a:ln>
            <a:effectLst>
              <a:innerShdw blurRad="88900" dist="50800" dir="16200000">
                <a:prstClr val="black">
                  <a:alpha val="38000"/>
                </a:prstClr>
              </a:innerShdw>
            </a:effectLst>
          </p:spPr>
          <p:txBody>
            <a:bodyPr vert="horz" wrap="square" lIns="68564" tIns="34282" rIns="68564" bIns="34282" numCol="1" anchor="t" anchorCtr="0" compatLnSpc="1"/>
            <a:p>
              <a:endParaRPr lang="zh-CN" altLang="en-US">
                <a:solidFill>
                  <a:prstClr val="black"/>
                </a:solidFill>
              </a:endParaRPr>
            </a:p>
          </p:txBody>
        </p:sp>
        <p:grpSp>
          <p:nvGrpSpPr>
            <p:cNvPr id="51" name="组合 50"/>
            <p:cNvGrpSpPr/>
            <p:nvPr/>
          </p:nvGrpSpPr>
          <p:grpSpPr>
            <a:xfrm>
              <a:off x="8758" y="2944"/>
              <a:ext cx="336" cy="335"/>
              <a:chOff x="3768359" y="1725446"/>
              <a:chExt cx="1930605" cy="1930605"/>
            </a:xfrm>
          </p:grpSpPr>
          <p:sp>
            <p:nvSpPr>
              <p:cNvPr id="5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53"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68564" tIns="34282" rIns="68564" bIns="34282" numCol="1" anchor="t" anchorCtr="0" compatLnSpc="1"/>
              <a:p>
                <a:endParaRPr lang="zh-CN" altLang="en-US">
                  <a:solidFill>
                    <a:prstClr val="black"/>
                  </a:solidFill>
                </a:endParaRPr>
              </a:p>
            </p:txBody>
          </p:sp>
        </p:grpSp>
      </p:grpSp>
      <p:sp>
        <p:nvSpPr>
          <p:cNvPr id="76" name="文本框 75"/>
          <p:cNvSpPr txBox="1"/>
          <p:nvPr/>
        </p:nvSpPr>
        <p:spPr>
          <a:xfrm>
            <a:off x="6355080" y="1110615"/>
            <a:ext cx="1778635" cy="306705"/>
          </a:xfrm>
          <a:prstGeom prst="rect">
            <a:avLst/>
          </a:prstGeom>
          <a:noFill/>
        </p:spPr>
        <p:txBody>
          <a:bodyPr wrap="square" rtlCol="0">
            <a:spAutoFit/>
          </a:bodyPr>
          <a:p>
            <a:r>
              <a:rPr lang="zh-CN" altLang="en-US" sz="1400" b="1" kern="0" dirty="0" smtClean="0">
                <a:solidFill>
                  <a:schemeClr val="bg1"/>
                </a:solidFill>
                <a:latin typeface="微软雅黑" panose="020B0503020204020204" pitchFamily="34" charset="-122"/>
                <a:ea typeface="微软雅黑" panose="020B0503020204020204" pitchFamily="34" charset="-122"/>
                <a:sym typeface="+mn-ea"/>
              </a:rPr>
              <a:t>单击此处添加标题</a:t>
            </a:r>
            <a:endParaRPr lang="zh-CN" altLang="en-US" sz="1400" b="1" kern="0" dirty="0" smtClean="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3" name="Chart 12"/>
          <p:cNvGraphicFramePr/>
          <p:nvPr/>
        </p:nvGraphicFramePr>
        <p:xfrm>
          <a:off x="943610" y="1177925"/>
          <a:ext cx="3483610" cy="28136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advClick="0">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3" name="组合 22"/>
          <p:cNvGrpSpPr/>
          <p:nvPr/>
        </p:nvGrpSpPr>
        <p:grpSpPr>
          <a:xfrm>
            <a:off x="-193675" y="-189230"/>
            <a:ext cx="935990" cy="1079500"/>
            <a:chOff x="-192" y="-185"/>
            <a:chExt cx="1474" cy="1700"/>
          </a:xfr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2</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11275" name="组合 2"/>
          <p:cNvGrpSpPr/>
          <p:nvPr/>
        </p:nvGrpSpPr>
        <p:grpSpPr>
          <a:xfrm>
            <a:off x="3302635" y="1498918"/>
            <a:ext cx="2808923" cy="2649537"/>
            <a:chOff x="5115" y="3377"/>
            <a:chExt cx="4423" cy="4172"/>
          </a:xfrm>
        </p:grpSpPr>
        <p:grpSp>
          <p:nvGrpSpPr>
            <p:cNvPr id="3" name="组合 2"/>
            <p:cNvGrpSpPr/>
            <p:nvPr/>
          </p:nvGrpSpPr>
          <p:grpSpPr>
            <a:xfrm>
              <a:off x="5115" y="3377"/>
              <a:ext cx="4423" cy="4172"/>
              <a:chOff x="4361443" y="1681228"/>
              <a:chExt cx="3469115" cy="3495545"/>
            </a:xfrm>
            <a:effectLst>
              <a:outerShdw blurRad="203200" dist="88900" dir="2700000" algn="tl" rotWithShape="0">
                <a:prstClr val="black">
                  <a:alpha val="30000"/>
                </a:prstClr>
              </a:outerShdw>
            </a:effectLst>
          </p:grpSpPr>
          <p:sp>
            <p:nvSpPr>
              <p:cNvPr id="4" name="泪滴形 3"/>
              <p:cNvSpPr/>
              <p:nvPr/>
            </p:nvSpPr>
            <p:spPr>
              <a:xfrm flipV="1">
                <a:off x="4361443" y="1681228"/>
                <a:ext cx="1684999" cy="1684998"/>
              </a:xfrm>
              <a:prstGeom prst="teardrop">
                <a:avLst/>
              </a:prstGeom>
              <a:solidFill>
                <a:srgbClr val="1C9393"/>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 name="泪滴形 4"/>
              <p:cNvSpPr/>
              <p:nvPr/>
            </p:nvSpPr>
            <p:spPr>
              <a:xfrm flipH="1">
                <a:off x="6145559" y="3491775"/>
                <a:ext cx="1684999" cy="1684998"/>
              </a:xfrm>
              <a:prstGeom prst="teardrop">
                <a:avLst/>
              </a:prstGeom>
              <a:solidFill>
                <a:srgbClr val="FAC14D"/>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 name="泪滴形 5"/>
              <p:cNvSpPr/>
              <p:nvPr/>
            </p:nvSpPr>
            <p:spPr>
              <a:xfrm flipH="1" flipV="1">
                <a:off x="6145559" y="1681228"/>
                <a:ext cx="1684999" cy="1684998"/>
              </a:xfrm>
              <a:prstGeom prst="teardrop">
                <a:avLst/>
              </a:prstGeom>
              <a:solidFill>
                <a:srgbClr val="78AF51"/>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4" name="泪滴形 23"/>
              <p:cNvSpPr/>
              <p:nvPr/>
            </p:nvSpPr>
            <p:spPr>
              <a:xfrm>
                <a:off x="4361443" y="3491775"/>
                <a:ext cx="1684999" cy="1684998"/>
              </a:xfrm>
              <a:prstGeom prst="teardrop">
                <a:avLst/>
              </a:prstGeom>
              <a:solidFill>
                <a:srgbClr val="F95647"/>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11277" name="文本框 16"/>
            <p:cNvSpPr txBox="1"/>
            <p:nvPr/>
          </p:nvSpPr>
          <p:spPr>
            <a:xfrm>
              <a:off x="5465" y="4022"/>
              <a:ext cx="1750" cy="919"/>
            </a:xfrm>
            <a:prstGeom prst="rect">
              <a:avLst/>
            </a:prstGeom>
            <a:noFill/>
            <a:ln w="9525">
              <a:noFill/>
            </a:ln>
          </p:spPr>
          <p:txBody>
            <a:bodyPr wrap="square" anchor="t">
              <a:spAutoFit/>
            </a:bodyPr>
            <a:p>
              <a:r>
                <a:rPr lang="zh-CN" altLang="en-US" sz="3200">
                  <a:solidFill>
                    <a:schemeClr val="bg1"/>
                  </a:solidFill>
                  <a:latin typeface="微软雅黑" panose="020B0503020204020204" pitchFamily="34" charset="-122"/>
                  <a:ea typeface="微软雅黑" panose="020B0503020204020204" pitchFamily="34" charset="-122"/>
                </a:rPr>
                <a:t>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1278" name="文本框 17"/>
            <p:cNvSpPr txBox="1"/>
            <p:nvPr/>
          </p:nvSpPr>
          <p:spPr>
            <a:xfrm>
              <a:off x="7585" y="3995"/>
              <a:ext cx="1750" cy="919"/>
            </a:xfrm>
            <a:prstGeom prst="rect">
              <a:avLst/>
            </a:prstGeom>
            <a:noFill/>
            <a:ln w="9525">
              <a:noFill/>
            </a:ln>
          </p:spPr>
          <p:txBody>
            <a:bodyPr wrap="square" anchor="t">
              <a:spAutoFit/>
            </a:bodyPr>
            <a:p>
              <a:r>
                <a:rPr lang="zh-CN" altLang="en-US" sz="3200">
                  <a:solidFill>
                    <a:schemeClr val="bg1"/>
                  </a:solidFill>
                  <a:latin typeface="微软雅黑" panose="020B0503020204020204" pitchFamily="34" charset="-122"/>
                  <a:ea typeface="微软雅黑" panose="020B0503020204020204" pitchFamily="34" charset="-122"/>
                </a:rPr>
                <a:t>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1279" name="文本框 18"/>
            <p:cNvSpPr txBox="1"/>
            <p:nvPr/>
          </p:nvSpPr>
          <p:spPr>
            <a:xfrm>
              <a:off x="7560" y="6005"/>
              <a:ext cx="1750" cy="919"/>
            </a:xfrm>
            <a:prstGeom prst="rect">
              <a:avLst/>
            </a:prstGeom>
            <a:noFill/>
            <a:ln w="9525">
              <a:noFill/>
            </a:ln>
          </p:spPr>
          <p:txBody>
            <a:bodyPr wrap="square" anchor="t">
              <a:spAutoFit/>
            </a:bodyPr>
            <a:p>
              <a:r>
                <a:rPr lang="zh-CN" altLang="en-US" sz="3200">
                  <a:solidFill>
                    <a:schemeClr val="bg1"/>
                  </a:solidFill>
                  <a:latin typeface="微软雅黑" panose="020B0503020204020204" pitchFamily="34" charset="-122"/>
                  <a:ea typeface="微软雅黑" panose="020B0503020204020204" pitchFamily="34" charset="-122"/>
                </a:rPr>
                <a:t>标题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1280" name="文本框 24"/>
            <p:cNvSpPr txBox="1"/>
            <p:nvPr/>
          </p:nvSpPr>
          <p:spPr>
            <a:xfrm>
              <a:off x="5500" y="5977"/>
              <a:ext cx="1750" cy="919"/>
            </a:xfrm>
            <a:prstGeom prst="rect">
              <a:avLst/>
            </a:prstGeom>
            <a:noFill/>
            <a:ln w="9525">
              <a:noFill/>
            </a:ln>
          </p:spPr>
          <p:txBody>
            <a:bodyPr wrap="square" anchor="t">
              <a:spAutoFit/>
            </a:bodyPr>
            <a:p>
              <a:r>
                <a:rPr lang="zh-CN" altLang="en-US" sz="3200">
                  <a:solidFill>
                    <a:schemeClr val="bg1"/>
                  </a:solidFill>
                  <a:latin typeface="微软雅黑" panose="020B0503020204020204" pitchFamily="34" charset="-122"/>
                  <a:ea typeface="微软雅黑" panose="020B0503020204020204" pitchFamily="34" charset="-122"/>
                </a:rPr>
                <a:t>标题</a:t>
              </a:r>
              <a:endParaRPr lang="zh-CN" altLang="en-US" sz="3200">
                <a:solidFill>
                  <a:schemeClr val="bg1"/>
                </a:solidFill>
                <a:latin typeface="微软雅黑" panose="020B0503020204020204" pitchFamily="34" charset="-122"/>
                <a:ea typeface="微软雅黑" panose="020B0503020204020204" pitchFamily="34" charset="-122"/>
              </a:endParaRPr>
            </a:p>
          </p:txBody>
        </p:sp>
      </p:grpSp>
      <p:sp>
        <p:nvSpPr>
          <p:cNvPr id="41" name="文本框 7"/>
          <p:cNvSpPr txBox="1">
            <a:spLocks noChangeArrowheads="1"/>
          </p:cNvSpPr>
          <p:nvPr/>
        </p:nvSpPr>
        <p:spPr bwMode="auto">
          <a:xfrm>
            <a:off x="1090403" y="1545405"/>
            <a:ext cx="20802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sp>
        <p:nvSpPr>
          <p:cNvPr id="10" name="文本框 7"/>
          <p:cNvSpPr txBox="1">
            <a:spLocks noChangeArrowheads="1"/>
          </p:cNvSpPr>
          <p:nvPr/>
        </p:nvSpPr>
        <p:spPr bwMode="auto">
          <a:xfrm>
            <a:off x="6431388" y="3284035"/>
            <a:ext cx="20802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sp>
        <p:nvSpPr>
          <p:cNvPr id="11" name="文本框 7"/>
          <p:cNvSpPr txBox="1">
            <a:spLocks noChangeArrowheads="1"/>
          </p:cNvSpPr>
          <p:nvPr/>
        </p:nvSpPr>
        <p:spPr bwMode="auto">
          <a:xfrm>
            <a:off x="1090403" y="3284035"/>
            <a:ext cx="20802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sp>
        <p:nvSpPr>
          <p:cNvPr id="15" name="文本框 7"/>
          <p:cNvSpPr txBox="1">
            <a:spLocks noChangeArrowheads="1"/>
          </p:cNvSpPr>
          <p:nvPr/>
        </p:nvSpPr>
        <p:spPr bwMode="auto">
          <a:xfrm>
            <a:off x="6431388" y="1335855"/>
            <a:ext cx="208026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grpSp>
        <p:nvGrpSpPr>
          <p:cNvPr id="2" name="组合 1"/>
          <p:cNvGrpSpPr/>
          <p:nvPr/>
        </p:nvGrpSpPr>
        <p:grpSpPr>
          <a:xfrm>
            <a:off x="2586990" y="218440"/>
            <a:ext cx="4547870" cy="368935"/>
            <a:chOff x="3571" y="422"/>
            <a:chExt cx="7162" cy="581"/>
          </a:xfrm>
        </p:grpSpPr>
        <p:sp>
          <p:nvSpPr>
            <p:cNvPr id="7"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市场分析</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9"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spTree>
  </p:cSld>
  <p:clrMapOvr>
    <a:masterClrMapping/>
  </p:clrMapOvr>
  <p:transition spd="slow"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000" fill="hold">
                                          <p:stCondLst>
                                            <p:cond delay="0"/>
                                          </p:stCondLst>
                                        </p:cTn>
                                        <p:tgtEl>
                                          <p:spTgt spid="11275"/>
                                        </p:tgtEl>
                                        <p:attrNameLst>
                                          <p:attrName>style.visibility</p:attrName>
                                        </p:attrNameLst>
                                      </p:cBhvr>
                                      <p:to>
                                        <p:strVal val="visible"/>
                                      </p:to>
                                    </p:set>
                                    <p:animEffect transition="in" filter="wheel(4)">
                                      <p:cBhvr>
                                        <p:cTn id="7" dur="1000"/>
                                        <p:tgtEl>
                                          <p:spTgt spid="1127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0"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87625" y="311150"/>
            <a:ext cx="4547870" cy="368935"/>
            <a:chOff x="3571" y="422"/>
            <a:chExt cx="7162" cy="581"/>
          </a:xfrm>
        </p:grpSpPr>
        <p:sp>
          <p:nvSpPr>
            <p:cNvPr id="4"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公司服务</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46"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grpSp>
        <p:nvGrpSpPr>
          <p:cNvPr id="47" name="组合 46"/>
          <p:cNvGrpSpPr/>
          <p:nvPr/>
        </p:nvGrpSpPr>
        <p:grpSpPr>
          <a:xfrm>
            <a:off x="-193675" y="-189230"/>
            <a:ext cx="935990" cy="1079500"/>
            <a:chOff x="-192" y="-185"/>
            <a:chExt cx="1474" cy="1700"/>
          </a:xfrm>
          <a:gradFill>
            <a:gsLst>
              <a:gs pos="62000">
                <a:srgbClr val="14CD68"/>
              </a:gs>
              <a:gs pos="100000">
                <a:srgbClr val="0B6E38"/>
              </a:gs>
            </a:gsLst>
            <a:lin ang="4800000" scaled="0"/>
          </a:gradFill>
        </p:grpSpPr>
        <p:grpSp>
          <p:nvGrpSpPr>
            <p:cNvPr id="48" name="组合 47"/>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4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5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51" name="文本框 50"/>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3</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sp>
        <p:nvSpPr>
          <p:cNvPr id="61" name="圆角矩形 60"/>
          <p:cNvSpPr/>
          <p:nvPr/>
        </p:nvSpPr>
        <p:spPr bwMode="auto">
          <a:xfrm>
            <a:off x="-20320" y="3432175"/>
            <a:ext cx="2590800" cy="1373505"/>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9" tIns="36005" rIns="72009" bIns="36005" anchor="ctr"/>
          <a:p>
            <a:pPr algn="ctr">
              <a:spcBef>
                <a:spcPts val="0"/>
              </a:spcBef>
              <a:spcAft>
                <a:spcPts val="0"/>
              </a:spcAft>
              <a:defRPr/>
            </a:pPr>
            <a:endParaRPr lang="zh-CN" altLang="en-US" sz="1995">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nvGrpSpPr>
          <p:cNvPr id="42" name="组合 41"/>
          <p:cNvGrpSpPr/>
          <p:nvPr/>
        </p:nvGrpSpPr>
        <p:grpSpPr>
          <a:xfrm>
            <a:off x="2696210" y="972185"/>
            <a:ext cx="6851015" cy="3597275"/>
            <a:chOff x="4246" y="853"/>
            <a:chExt cx="10789" cy="5665"/>
          </a:xfrm>
        </p:grpSpPr>
        <p:grpSp>
          <p:nvGrpSpPr>
            <p:cNvPr id="66" name="组合 65"/>
            <p:cNvGrpSpPr/>
            <p:nvPr/>
          </p:nvGrpSpPr>
          <p:grpSpPr>
            <a:xfrm>
              <a:off x="4246" y="2954"/>
              <a:ext cx="10148" cy="3564"/>
              <a:chOff x="4211" y="2973"/>
              <a:chExt cx="10148" cy="3564"/>
            </a:xfrm>
          </p:grpSpPr>
          <p:cxnSp>
            <p:nvCxnSpPr>
              <p:cNvPr id="22" name="直接连接符 23"/>
              <p:cNvCxnSpPr>
                <a:cxnSpLocks noChangeShapeType="1"/>
              </p:cNvCxnSpPr>
              <p:nvPr/>
            </p:nvCxnSpPr>
            <p:spPr bwMode="auto">
              <a:xfrm>
                <a:off x="4568" y="3392"/>
                <a:ext cx="1466" cy="1574"/>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grpSp>
            <p:nvGrpSpPr>
              <p:cNvPr id="65" name="组合 64"/>
              <p:cNvGrpSpPr/>
              <p:nvPr/>
            </p:nvGrpSpPr>
            <p:grpSpPr>
              <a:xfrm>
                <a:off x="4211" y="2973"/>
                <a:ext cx="10149" cy="3565"/>
                <a:chOff x="4211" y="2973"/>
                <a:chExt cx="10149" cy="3565"/>
              </a:xfrm>
            </p:grpSpPr>
            <p:cxnSp>
              <p:nvCxnSpPr>
                <p:cNvPr id="6" name="直接连接符 72"/>
                <p:cNvCxnSpPr>
                  <a:cxnSpLocks noChangeShapeType="1"/>
                </p:cNvCxnSpPr>
                <p:nvPr/>
              </p:nvCxnSpPr>
              <p:spPr bwMode="auto">
                <a:xfrm>
                  <a:off x="13332" y="3273"/>
                  <a:ext cx="1029" cy="1273"/>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7" name="直接连接符 20"/>
                <p:cNvCxnSpPr>
                  <a:cxnSpLocks noChangeShapeType="1"/>
                </p:cNvCxnSpPr>
                <p:nvPr/>
              </p:nvCxnSpPr>
              <p:spPr bwMode="auto">
                <a:xfrm flipV="1">
                  <a:off x="10815" y="2973"/>
                  <a:ext cx="1131" cy="1029"/>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grpSp>
              <p:nvGrpSpPr>
                <p:cNvPr id="11" name="组合 10"/>
                <p:cNvGrpSpPr/>
                <p:nvPr/>
              </p:nvGrpSpPr>
              <p:grpSpPr>
                <a:xfrm rot="0">
                  <a:off x="8255" y="5778"/>
                  <a:ext cx="852" cy="760"/>
                  <a:chOff x="5252030" y="2008764"/>
                  <a:chExt cx="809336" cy="809336"/>
                </a:xfrm>
                <a:solidFill>
                  <a:srgbClr val="78AF51"/>
                </a:solidFill>
              </p:grpSpPr>
              <p:sp>
                <p:nvSpPr>
                  <p:cNvPr id="14" name="椭圆 53"/>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16" name="椭圆 54"/>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cxnSp>
              <p:nvCxnSpPr>
                <p:cNvPr id="20" name="直接连接符 13"/>
                <p:cNvCxnSpPr>
                  <a:cxnSpLocks noChangeShapeType="1"/>
                </p:cNvCxnSpPr>
                <p:nvPr/>
              </p:nvCxnSpPr>
              <p:spPr bwMode="auto">
                <a:xfrm flipV="1">
                  <a:off x="6025" y="3415"/>
                  <a:ext cx="684" cy="533"/>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21" name="直接连接符 17"/>
                <p:cNvCxnSpPr>
                  <a:cxnSpLocks noChangeShapeType="1"/>
                </p:cNvCxnSpPr>
                <p:nvPr/>
              </p:nvCxnSpPr>
              <p:spPr bwMode="auto">
                <a:xfrm>
                  <a:off x="8322" y="3188"/>
                  <a:ext cx="1126" cy="812"/>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23" name="直接连接符 43"/>
                <p:cNvCxnSpPr>
                  <a:cxnSpLocks noChangeShapeType="1"/>
                </p:cNvCxnSpPr>
                <p:nvPr/>
              </p:nvCxnSpPr>
              <p:spPr bwMode="auto">
                <a:xfrm flipV="1">
                  <a:off x="8950" y="5370"/>
                  <a:ext cx="498" cy="460"/>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cxnSp>
            <p:grpSp>
              <p:nvGrpSpPr>
                <p:cNvPr id="43" name="组合 42"/>
                <p:cNvGrpSpPr/>
                <p:nvPr/>
              </p:nvGrpSpPr>
              <p:grpSpPr>
                <a:xfrm rot="0">
                  <a:off x="4211" y="2988"/>
                  <a:ext cx="696" cy="621"/>
                  <a:chOff x="5741683" y="1834115"/>
                  <a:chExt cx="809336" cy="809336"/>
                </a:xfrm>
                <a:solidFill>
                  <a:srgbClr val="F95647"/>
                </a:solidFill>
              </p:grpSpPr>
              <p:sp>
                <p:nvSpPr>
                  <p:cNvPr id="44" name="椭圆 50"/>
                  <p:cNvSpPr/>
                  <p:nvPr/>
                </p:nvSpPr>
                <p:spPr>
                  <a:xfrm>
                    <a:off x="5741683" y="1834115"/>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45" name="椭圆 51"/>
                  <p:cNvSpPr/>
                  <p:nvPr/>
                </p:nvSpPr>
                <p:spPr>
                  <a:xfrm>
                    <a:off x="5781021" y="1854739"/>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grpSp>
        </p:grpSp>
        <p:grpSp>
          <p:nvGrpSpPr>
            <p:cNvPr id="62" name="组合 61"/>
            <p:cNvGrpSpPr/>
            <p:nvPr/>
          </p:nvGrpSpPr>
          <p:grpSpPr>
            <a:xfrm>
              <a:off x="13673" y="4352"/>
              <a:ext cx="1362" cy="1121"/>
              <a:chOff x="14803" y="3150"/>
              <a:chExt cx="1362" cy="1121"/>
            </a:xfrm>
          </p:grpSpPr>
          <p:grpSp>
            <p:nvGrpSpPr>
              <p:cNvPr id="24" name="组合 23"/>
              <p:cNvGrpSpPr/>
              <p:nvPr/>
            </p:nvGrpSpPr>
            <p:grpSpPr>
              <a:xfrm rot="0">
                <a:off x="14803" y="3150"/>
                <a:ext cx="1362" cy="1121"/>
                <a:chOff x="304800" y="673100"/>
                <a:chExt cx="4000500" cy="4000500"/>
              </a:xfrm>
              <a:effectLst>
                <a:outerShdw blurRad="444500" dist="254000" dir="8100000" algn="tr" rotWithShape="0">
                  <a:prstClr val="black">
                    <a:alpha val="50000"/>
                  </a:prstClr>
                </a:outerShdw>
              </a:effectLst>
            </p:grpSpPr>
            <p:sp>
              <p:nvSpPr>
                <p:cNvPr id="25" name="同心圆 1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0">
                    <a:solidFill>
                      <a:schemeClr val="tx1"/>
                    </a:solidFill>
                    <a:latin typeface="方正兰亭黑简体" panose="02000000000000000000" pitchFamily="2" charset="-122"/>
                    <a:ea typeface="方正兰亭黑简体" panose="02000000000000000000" pitchFamily="2" charset="-122"/>
                    <a:cs typeface="+mn-ea"/>
                    <a:sym typeface="+mn-lt"/>
                  </a:endParaRPr>
                </a:p>
              </p:txBody>
            </p:sp>
            <p:sp>
              <p:nvSpPr>
                <p:cNvPr id="26" name="椭圆 20"/>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0">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sp>
            <p:nvSpPr>
              <p:cNvPr id="53" name="文本框 37"/>
              <p:cNvSpPr>
                <a:spLocks noChangeArrowheads="1"/>
              </p:cNvSpPr>
              <p:nvPr/>
            </p:nvSpPr>
            <p:spPr bwMode="auto">
              <a:xfrm>
                <a:off x="14832" y="3344"/>
                <a:ext cx="1262"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989" tIns="47994" rIns="95989" bIns="479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400" b="1" dirty="0">
                    <a:cs typeface="+mn-ea"/>
                    <a:sym typeface="+mn-lt"/>
                  </a:rPr>
                  <a:t>标题</a:t>
                </a:r>
                <a:endParaRPr lang="zh-CN" altLang="en-US" sz="2400" b="1" dirty="0">
                  <a:cs typeface="+mn-ea"/>
                  <a:sym typeface="+mn-lt"/>
                </a:endParaRPr>
              </a:p>
            </p:txBody>
          </p:sp>
        </p:grpSp>
        <p:grpSp>
          <p:nvGrpSpPr>
            <p:cNvPr id="41" name="组合 40"/>
            <p:cNvGrpSpPr/>
            <p:nvPr/>
          </p:nvGrpSpPr>
          <p:grpSpPr>
            <a:xfrm>
              <a:off x="4942" y="3727"/>
              <a:ext cx="1637" cy="1279"/>
              <a:chOff x="4942" y="3727"/>
              <a:chExt cx="1637" cy="1279"/>
            </a:xfrm>
          </p:grpSpPr>
          <p:grpSp>
            <p:nvGrpSpPr>
              <p:cNvPr id="30" name="组合 29"/>
              <p:cNvGrpSpPr/>
              <p:nvPr/>
            </p:nvGrpSpPr>
            <p:grpSpPr>
              <a:xfrm rot="0">
                <a:off x="4942" y="3727"/>
                <a:ext cx="1433" cy="1279"/>
                <a:chOff x="304800" y="673100"/>
                <a:chExt cx="4000500" cy="4000500"/>
              </a:xfrm>
              <a:effectLst>
                <a:outerShdw blurRad="444500" dist="254000" dir="8100000" algn="tr" rotWithShape="0">
                  <a:prstClr val="black">
                    <a:alpha val="50000"/>
                  </a:prstClr>
                </a:outerShdw>
              </a:effectLst>
            </p:grpSpPr>
            <p:sp>
              <p:nvSpPr>
                <p:cNvPr id="31" name="同心圆 27"/>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sp>
              <p:nvSpPr>
                <p:cNvPr id="32" name="椭圆 28"/>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sp>
            <p:nvSpPr>
              <p:cNvPr id="56" name="文本框 55"/>
              <p:cNvSpPr txBox="1"/>
              <p:nvPr/>
            </p:nvSpPr>
            <p:spPr>
              <a:xfrm>
                <a:off x="5101" y="4002"/>
                <a:ext cx="1478" cy="725"/>
              </a:xfrm>
              <a:prstGeom prst="rect">
                <a:avLst/>
              </a:prstGeom>
              <a:noFill/>
            </p:spPr>
            <p:txBody>
              <a:bodyPr wrap="square" rtlCol="0">
                <a:spAutoFit/>
              </a:bodyPr>
              <a:p>
                <a:r>
                  <a:rPr lang="zh-CN" altLang="en-US" sz="2400" b="1" dirty="0">
                    <a:latin typeface="微软雅黑" panose="020B0503020204020204" pitchFamily="34" charset="-122"/>
                    <a:ea typeface="微软雅黑" panose="020B0503020204020204" pitchFamily="34" charset="-122"/>
                    <a:cs typeface="+mn-ea"/>
                    <a:sym typeface="+mn-lt"/>
                  </a:rPr>
                  <a:t>标题</a:t>
                </a:r>
                <a:endParaRPr lang="zh-CN" altLang="en-US" sz="2400" b="1" dirty="0">
                  <a:latin typeface="微软雅黑" panose="020B0503020204020204" pitchFamily="34" charset="-122"/>
                  <a:ea typeface="微软雅黑" panose="020B0503020204020204" pitchFamily="34" charset="-122"/>
                  <a:cs typeface="+mn-ea"/>
                  <a:sym typeface="+mn-lt"/>
                </a:endParaRPr>
              </a:p>
            </p:txBody>
          </p:sp>
        </p:grpSp>
        <p:grpSp>
          <p:nvGrpSpPr>
            <p:cNvPr id="40" name="组合 39"/>
            <p:cNvGrpSpPr/>
            <p:nvPr/>
          </p:nvGrpSpPr>
          <p:grpSpPr>
            <a:xfrm>
              <a:off x="6579" y="1866"/>
              <a:ext cx="2131" cy="2004"/>
              <a:chOff x="6330" y="1528"/>
              <a:chExt cx="2131" cy="2004"/>
            </a:xfrm>
          </p:grpSpPr>
          <p:sp>
            <p:nvSpPr>
              <p:cNvPr id="36" name="椭圆 47"/>
              <p:cNvSpPr/>
              <p:nvPr/>
            </p:nvSpPr>
            <p:spPr>
              <a:xfrm>
                <a:off x="6330" y="1528"/>
                <a:ext cx="2131" cy="2004"/>
              </a:xfrm>
              <a:prstGeom prst="hexagon">
                <a:avLst/>
              </a:prstGeom>
              <a:solidFill>
                <a:srgbClr val="1C9494"/>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38" name="文本框 37"/>
              <p:cNvSpPr>
                <a:spLocks noChangeArrowheads="1"/>
              </p:cNvSpPr>
              <p:nvPr/>
            </p:nvSpPr>
            <p:spPr bwMode="auto">
              <a:xfrm>
                <a:off x="6856" y="2213"/>
                <a:ext cx="110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89" tIns="47994" rIns="95989" bIns="479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zh-CN" sz="1995" b="1">
                    <a:solidFill>
                      <a:schemeClr val="bg1"/>
                    </a:solidFill>
                    <a:sym typeface="+mn-ea"/>
                  </a:rPr>
                  <a:t>标题</a:t>
                </a:r>
                <a:endParaRPr lang="zh-CN" altLang="zh-CN" sz="1995" b="1" dirty="0">
                  <a:solidFill>
                    <a:schemeClr val="bg1"/>
                  </a:solidFill>
                  <a:cs typeface="+mn-ea"/>
                  <a:sym typeface="+mn-ea"/>
                </a:endParaRPr>
              </a:p>
            </p:txBody>
          </p:sp>
        </p:grpSp>
        <p:grpSp>
          <p:nvGrpSpPr>
            <p:cNvPr id="12" name="组合 11"/>
            <p:cNvGrpSpPr/>
            <p:nvPr/>
          </p:nvGrpSpPr>
          <p:grpSpPr>
            <a:xfrm>
              <a:off x="11269" y="853"/>
              <a:ext cx="3122" cy="2632"/>
              <a:chOff x="11269" y="853"/>
              <a:chExt cx="3122" cy="2632"/>
            </a:xfrm>
          </p:grpSpPr>
          <p:grpSp>
            <p:nvGrpSpPr>
              <p:cNvPr id="8" name="组合 7"/>
              <p:cNvGrpSpPr/>
              <p:nvPr/>
            </p:nvGrpSpPr>
            <p:grpSpPr>
              <a:xfrm rot="0">
                <a:off x="11269" y="853"/>
                <a:ext cx="3122" cy="2632"/>
                <a:chOff x="5252030" y="2008764"/>
                <a:chExt cx="809336" cy="809336"/>
              </a:xfrm>
              <a:solidFill>
                <a:srgbClr val="FAC14D"/>
              </a:solidFill>
            </p:grpSpPr>
            <p:sp>
              <p:nvSpPr>
                <p:cNvPr id="9" name="椭圆 41"/>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10" name="椭圆 42"/>
                <p:cNvSpPr/>
                <p:nvPr/>
              </p:nvSpPr>
              <p:spPr>
                <a:xfrm>
                  <a:off x="5269270" y="2029388"/>
                  <a:ext cx="769580" cy="769580"/>
                </a:xfrm>
                <a:prstGeom prst="hexagon">
                  <a:avLst/>
                </a:prstGeom>
                <a:solidFill>
                  <a:srgbClr val="FF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sp>
            <p:nvSpPr>
              <p:cNvPr id="33" name="文本框 37"/>
              <p:cNvSpPr>
                <a:spLocks noChangeArrowheads="1"/>
              </p:cNvSpPr>
              <p:nvPr/>
            </p:nvSpPr>
            <p:spPr bwMode="auto">
              <a:xfrm>
                <a:off x="11709" y="1866"/>
                <a:ext cx="2222"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89" tIns="47994" rIns="95989" bIns="479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400" b="1" dirty="0">
                    <a:solidFill>
                      <a:schemeClr val="bg1"/>
                    </a:solidFill>
                    <a:cs typeface="+mn-ea"/>
                    <a:sym typeface="+mn-lt"/>
                  </a:rPr>
                  <a:t>添加标题</a:t>
                </a:r>
                <a:endParaRPr lang="zh-CN" altLang="en-US" sz="2400" b="1" dirty="0">
                  <a:solidFill>
                    <a:schemeClr val="bg1"/>
                  </a:solidFill>
                  <a:cs typeface="+mn-ea"/>
                  <a:sym typeface="+mn-lt"/>
                </a:endParaRPr>
              </a:p>
            </p:txBody>
          </p:sp>
        </p:grpSp>
        <p:grpSp>
          <p:nvGrpSpPr>
            <p:cNvPr id="13" name="组合 12"/>
            <p:cNvGrpSpPr/>
            <p:nvPr/>
          </p:nvGrpSpPr>
          <p:grpSpPr>
            <a:xfrm>
              <a:off x="9098" y="3942"/>
              <a:ext cx="2028" cy="1809"/>
              <a:chOff x="9118" y="3870"/>
              <a:chExt cx="2028" cy="1809"/>
            </a:xfrm>
          </p:grpSpPr>
          <p:grpSp>
            <p:nvGrpSpPr>
              <p:cNvPr id="27" name="组合 26"/>
              <p:cNvGrpSpPr/>
              <p:nvPr/>
            </p:nvGrpSpPr>
            <p:grpSpPr>
              <a:xfrm rot="0">
                <a:off x="9118" y="3870"/>
                <a:ext cx="2028" cy="1809"/>
                <a:chOff x="304800" y="673100"/>
                <a:chExt cx="4000500" cy="4000500"/>
              </a:xfrm>
              <a:solidFill>
                <a:srgbClr val="FFC000"/>
              </a:solidFill>
              <a:effectLst>
                <a:outerShdw blurRad="444500" dist="254000" dir="8100000" algn="tr" rotWithShape="0">
                  <a:prstClr val="black">
                    <a:alpha val="50000"/>
                  </a:prstClr>
                </a:outerShdw>
              </a:effectLst>
            </p:grpSpPr>
            <p:sp>
              <p:nvSpPr>
                <p:cNvPr id="28" name="同心圆 23"/>
                <p:cNvSpPr/>
                <p:nvPr/>
              </p:nvSpPr>
              <p:spPr>
                <a:xfrm>
                  <a:off x="304800" y="673100"/>
                  <a:ext cx="4000500" cy="40005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sp>
              <p:nvSpPr>
                <p:cNvPr id="29" name="椭圆 24"/>
                <p:cNvSpPr/>
                <p:nvPr/>
              </p:nvSpPr>
              <p:spPr>
                <a:xfrm>
                  <a:off x="392112" y="760412"/>
                  <a:ext cx="3825874" cy="382587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sp>
            <p:nvSpPr>
              <p:cNvPr id="34" name="文本框 37"/>
              <p:cNvSpPr>
                <a:spLocks noChangeArrowheads="1"/>
              </p:cNvSpPr>
              <p:nvPr/>
            </p:nvSpPr>
            <p:spPr bwMode="auto">
              <a:xfrm>
                <a:off x="9501" y="4409"/>
                <a:ext cx="1262"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989" tIns="47994" rIns="95989" bIns="479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2400" b="1" dirty="0">
                    <a:solidFill>
                      <a:schemeClr val="bg1"/>
                    </a:solidFill>
                    <a:cs typeface="+mn-ea"/>
                    <a:sym typeface="+mn-lt"/>
                  </a:rPr>
                  <a:t>标题</a:t>
                </a:r>
                <a:endParaRPr lang="zh-CN" altLang="en-US" sz="2400" b="1" dirty="0">
                  <a:solidFill>
                    <a:schemeClr val="bg1"/>
                  </a:solidFill>
                  <a:cs typeface="+mn-ea"/>
                  <a:sym typeface="+mn-lt"/>
                </a:endParaRPr>
              </a:p>
            </p:txBody>
          </p:sp>
        </p:grpSp>
      </p:grpSp>
      <p:grpSp>
        <p:nvGrpSpPr>
          <p:cNvPr id="19" name="组合 18"/>
          <p:cNvGrpSpPr/>
          <p:nvPr/>
        </p:nvGrpSpPr>
        <p:grpSpPr>
          <a:xfrm>
            <a:off x="608965" y="1755775"/>
            <a:ext cx="1454150" cy="1422400"/>
            <a:chOff x="1072" y="2539"/>
            <a:chExt cx="2290" cy="2240"/>
          </a:xfrm>
        </p:grpSpPr>
        <p:sp>
          <p:nvSpPr>
            <p:cNvPr id="15" name="圆: 空心 5"/>
            <p:cNvSpPr/>
            <p:nvPr/>
          </p:nvSpPr>
          <p:spPr>
            <a:xfrm>
              <a:off x="1072" y="2539"/>
              <a:ext cx="2290" cy="2241"/>
            </a:xfrm>
            <a:prstGeom prst="donut">
              <a:avLst>
                <a:gd name="adj" fmla="val 12610"/>
              </a:avLst>
            </a:prstGeom>
            <a:noFill/>
            <a:ln>
              <a:solidFill>
                <a:srgbClr val="11AE59"/>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ctr">
                <a:lnSpc>
                  <a:spcPct val="120000"/>
                </a:lnSpc>
              </a:pPr>
              <a:endParaRPr lang="zh-CN" altLang="en-US" sz="3200" b="1">
                <a:gradFill>
                  <a:gsLst>
                    <a:gs pos="49000">
                      <a:srgbClr val="F2CCB0"/>
                    </a:gs>
                    <a:gs pos="0">
                      <a:srgbClr val="E9EBB8"/>
                    </a:gs>
                    <a:gs pos="100000">
                      <a:srgbClr val="E9EBB8"/>
                    </a:gs>
                  </a:gsLst>
                  <a:lin ang="16200000" scaled="1"/>
                </a:gradFill>
                <a:ea typeface="思源宋体 CN Heavy" panose="02020900000000000000" pitchFamily="18" charset="-122"/>
              </a:endParaRPr>
            </a:p>
          </p:txBody>
        </p:sp>
        <p:sp>
          <p:nvSpPr>
            <p:cNvPr id="18" name="文本框 17"/>
            <p:cNvSpPr txBox="1"/>
            <p:nvPr/>
          </p:nvSpPr>
          <p:spPr>
            <a:xfrm>
              <a:off x="1496" y="3188"/>
              <a:ext cx="1472" cy="822"/>
            </a:xfrm>
            <a:prstGeom prst="rect">
              <a:avLst/>
            </a:prstGeom>
            <a:noFill/>
          </p:spPr>
          <p:txBody>
            <a:bodyPr wrap="square" rtlCol="0">
              <a:spAutoFit/>
            </a:bodyPr>
            <a:p>
              <a:r>
                <a:rPr lang="en-US" altLang="zh-CN" sz="2800">
                  <a:latin typeface="Arial Rounded MT Bold" panose="020F0704030504030204" charset="0"/>
                  <a:cs typeface="Arial Rounded MT Bold" panose="020F0704030504030204" charset="0"/>
                </a:rPr>
                <a:t>logo</a:t>
              </a:r>
              <a:endParaRPr lang="en-US" altLang="zh-CN" sz="2800">
                <a:latin typeface="Arial Rounded MT Bold" panose="020F0704030504030204" charset="0"/>
                <a:cs typeface="Arial Rounded MT Bold" panose="020F0704030504030204" charset="0"/>
              </a:endParaRPr>
            </a:p>
          </p:txBody>
        </p:sp>
      </p:grpSp>
      <p:sp>
        <p:nvSpPr>
          <p:cNvPr id="35" name="矩形 34"/>
          <p:cNvSpPr/>
          <p:nvPr/>
        </p:nvSpPr>
        <p:spPr>
          <a:xfrm>
            <a:off x="51435" y="3669030"/>
            <a:ext cx="2653665" cy="1198880"/>
          </a:xfrm>
          <a:prstGeom prst="rect">
            <a:avLst/>
          </a:prstGeom>
          <a:noFill/>
          <a:ln>
            <a:noFill/>
          </a:ln>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pPr algn="ctr" fontAlgn="base"/>
            <a:r>
              <a:rPr lang="zh-CN" altLang="en-US" sz="1800" dirty="0">
                <a:latin typeface="微软雅黑" panose="020B0503020204020204" pitchFamily="34" charset="-122"/>
                <a:ea typeface="微软雅黑" panose="020B0503020204020204" pitchFamily="34" charset="-122"/>
                <a:sym typeface="+mn-ea"/>
              </a:rPr>
              <a:t>此处</a:t>
            </a:r>
            <a:r>
              <a:rPr lang="zh-CN" altLang="en-US" sz="1800" dirty="0" smtClean="0">
                <a:latin typeface="微软雅黑" panose="020B0503020204020204" pitchFamily="34" charset="-122"/>
                <a:ea typeface="微软雅黑" panose="020B0503020204020204" pitchFamily="34" charset="-122"/>
                <a:sym typeface="+mn-ea"/>
              </a:rPr>
              <a:t>添加说明文字添加</a:t>
            </a:r>
            <a:r>
              <a:rPr lang="zh-CN" altLang="en-US" sz="1800" dirty="0">
                <a:latin typeface="微软雅黑" panose="020B0503020204020204" pitchFamily="34" charset="-122"/>
                <a:ea typeface="微软雅黑" panose="020B0503020204020204" pitchFamily="34" charset="-122"/>
                <a:sym typeface="+mn-ea"/>
              </a:rPr>
              <a:t>说明文字添加说明文字此处添加说明</a:t>
            </a:r>
            <a:r>
              <a:rPr lang="zh-CN" altLang="en-US" sz="1800" dirty="0" smtClean="0">
                <a:latin typeface="微软雅黑" panose="020B0503020204020204" pitchFamily="34" charset="-122"/>
                <a:ea typeface="微软雅黑" panose="020B0503020204020204" pitchFamily="34" charset="-122"/>
                <a:sym typeface="+mn-ea"/>
              </a:rPr>
              <a:t>文字。</a:t>
            </a:r>
            <a:endParaRPr lang="zh-CN" altLang="en-US" sz="1800" dirty="0" smtClean="0">
              <a:solidFill>
                <a:schemeClr val="tx1"/>
              </a:solidFill>
              <a:latin typeface="微软雅黑" panose="020B0503020204020204" pitchFamily="34" charset="-122"/>
              <a:ea typeface="微软雅黑" panose="020B0503020204020204" pitchFamily="34" charset="-122"/>
            </a:endParaRPr>
          </a:p>
          <a:p>
            <a:pPr algn="ctr" fontAlgn="base"/>
            <a:endParaRPr lang="zh-CN" altLang="en-US" sz="1800" b="1" strike="noStrike" baseline="0" noProof="1" dirty="0" smtClean="0">
              <a:solidFill>
                <a:schemeClr val="tx1"/>
              </a:solidFill>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0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93675" y="-189230"/>
            <a:ext cx="935990" cy="1079500"/>
            <a:chOff x="-192" y="-185"/>
            <a:chExt cx="1474" cy="1700"/>
          </a:xfrm>
          <a:gradFill>
            <a:gsLst>
              <a:gs pos="62000">
                <a:srgbClr val="14CD68"/>
              </a:gs>
              <a:gs pos="100000">
                <a:srgbClr val="0B6E38"/>
              </a:gs>
            </a:gsLst>
            <a:lin ang="4800000" scaled="0"/>
          </a:gradFill>
        </p:grpSpPr>
        <p:grpSp>
          <p:nvGrpSpPr>
            <p:cNvPr id="12" name="组合 11"/>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lstStyle/>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3</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8415" y="1503680"/>
            <a:ext cx="9673590" cy="3681095"/>
            <a:chOff x="390" y="2704"/>
            <a:chExt cx="14294" cy="4891"/>
          </a:xfrm>
        </p:grpSpPr>
        <p:sp>
          <p:nvSpPr>
            <p:cNvPr id="7" name="六边形 6"/>
            <p:cNvSpPr/>
            <p:nvPr/>
          </p:nvSpPr>
          <p:spPr>
            <a:xfrm rot="5400000">
              <a:off x="1024" y="2766"/>
              <a:ext cx="877" cy="753"/>
            </a:xfrm>
            <a:prstGeom prst="hexagon">
              <a:avLst>
                <a:gd name="adj" fmla="val 30879"/>
                <a:gd name="vf" fmla="val 115470"/>
              </a:avLst>
            </a:prstGeom>
            <a:solidFill>
              <a:srgbClr val="FAC14D"/>
            </a:solidFill>
            <a:ln w="38100" cap="flat" cmpd="sng" algn="ctr">
              <a:noFill/>
              <a:prstDash val="solid"/>
            </a:ln>
            <a:effectLst>
              <a:outerShdw blurRad="393700" dist="38100" dir="5400000" algn="t" rotWithShape="0">
                <a:schemeClr val="tx1">
                  <a:alpha val="37000"/>
                </a:schemeClr>
              </a:outerShdw>
            </a:effectLst>
          </p:spPr>
          <p:txBody>
            <a:bodyPr anchor="ctr"/>
            <a:p>
              <a:pPr algn="ctr" defTabSz="967740" fontAlgn="auto">
                <a:spcBef>
                  <a:spcPts val="0"/>
                </a:spcBef>
                <a:spcAft>
                  <a:spcPts val="0"/>
                </a:spcAft>
                <a:defRPr/>
              </a:pPr>
              <a:endParaRPr lang="zh-CN" altLang="en-US" kern="0">
                <a:solidFill>
                  <a:schemeClr val="accent5">
                    <a:lumMod val="50000"/>
                  </a:schemeClr>
                </a:solidFill>
                <a:latin typeface="方正兰亭黑简体" panose="02000000000000000000" pitchFamily="2" charset="-122"/>
                <a:ea typeface="方正兰亭黑简体" panose="02000000000000000000" pitchFamily="2" charset="-122"/>
              </a:endParaRPr>
            </a:p>
          </p:txBody>
        </p:sp>
        <p:sp>
          <p:nvSpPr>
            <p:cNvPr id="45" name="椭圆 51"/>
            <p:cNvSpPr/>
            <p:nvPr/>
          </p:nvSpPr>
          <p:spPr>
            <a:xfrm>
              <a:off x="12613" y="4550"/>
              <a:ext cx="662" cy="590"/>
            </a:xfrm>
            <a:prstGeom prst="hexagon">
              <a:avLst/>
            </a:prstGeom>
            <a:solidFill>
              <a:srgbClr val="F95647"/>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nvGrpSpPr>
            <p:cNvPr id="11" name="组合 10"/>
            <p:cNvGrpSpPr/>
            <p:nvPr/>
          </p:nvGrpSpPr>
          <p:grpSpPr>
            <a:xfrm rot="0">
              <a:off x="13832" y="5564"/>
              <a:ext cx="852" cy="760"/>
              <a:chOff x="5252030" y="2008764"/>
              <a:chExt cx="809336" cy="809336"/>
            </a:xfrm>
            <a:solidFill>
              <a:srgbClr val="78AF51"/>
            </a:solidFill>
          </p:grpSpPr>
          <p:sp>
            <p:nvSpPr>
              <p:cNvPr id="3" name="椭圆 53"/>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16" name="椭圆 54"/>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grpSp>
          <p:nvGrpSpPr>
            <p:cNvPr id="4" name="组合 3"/>
            <p:cNvGrpSpPr/>
            <p:nvPr/>
          </p:nvGrpSpPr>
          <p:grpSpPr>
            <a:xfrm rot="0">
              <a:off x="390" y="6974"/>
              <a:ext cx="696" cy="621"/>
              <a:chOff x="5741683" y="1834115"/>
              <a:chExt cx="809336" cy="809336"/>
            </a:xfrm>
            <a:solidFill>
              <a:srgbClr val="F95647"/>
            </a:solidFill>
          </p:grpSpPr>
          <p:sp>
            <p:nvSpPr>
              <p:cNvPr id="5" name="椭圆 50"/>
              <p:cNvSpPr/>
              <p:nvPr/>
            </p:nvSpPr>
            <p:spPr>
              <a:xfrm>
                <a:off x="5741683" y="1834115"/>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p>
                <a:pPr defTabSz="959485">
                  <a:spcBef>
                    <a:spcPts val="0"/>
                  </a:spcBef>
                  <a:spcAft>
                    <a:spcPts val="0"/>
                  </a:spcAft>
                  <a:defRPr/>
                </a:pPr>
                <a:endParaRPr lang="zh-CN" altLang="en-US" sz="1995" kern="0">
                  <a:latin typeface="方正兰亭黑简体" panose="02000000000000000000" pitchFamily="2" charset="-122"/>
                  <a:ea typeface="方正兰亭黑简体" panose="02000000000000000000" pitchFamily="2" charset="-122"/>
                  <a:cs typeface="+mn-ea"/>
                  <a:sym typeface="+mn-lt"/>
                </a:endParaRPr>
              </a:p>
            </p:txBody>
          </p:sp>
          <p:sp>
            <p:nvSpPr>
              <p:cNvPr id="6" name="椭圆 51"/>
              <p:cNvSpPr/>
              <p:nvPr/>
            </p:nvSpPr>
            <p:spPr>
              <a:xfrm>
                <a:off x="5781021" y="1854739"/>
                <a:ext cx="769580" cy="769580"/>
              </a:xfrm>
              <a:prstGeom prst="hexagon">
                <a:avLst/>
              </a:prstGeom>
              <a:solidFill>
                <a:srgbClr val="401B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995">
                  <a:solidFill>
                    <a:schemeClr val="tx1"/>
                  </a:solidFill>
                  <a:latin typeface="方正兰亭黑简体" panose="02000000000000000000" pitchFamily="2" charset="-122"/>
                  <a:ea typeface="方正兰亭黑简体" panose="02000000000000000000" pitchFamily="2" charset="-122"/>
                  <a:cs typeface="+mn-ea"/>
                  <a:sym typeface="+mn-lt"/>
                </a:endParaRPr>
              </a:p>
            </p:txBody>
          </p:sp>
        </p:grpSp>
      </p:grpSp>
      <p:grpSp>
        <p:nvGrpSpPr>
          <p:cNvPr id="10" name="组合 9"/>
          <p:cNvGrpSpPr/>
          <p:nvPr/>
        </p:nvGrpSpPr>
        <p:grpSpPr>
          <a:xfrm rot="0">
            <a:off x="1289050" y="1729740"/>
            <a:ext cx="1296035" cy="648335"/>
            <a:chOff x="1205627" y="1491630"/>
            <a:chExt cx="1296144" cy="648072"/>
          </a:xfrm>
        </p:grpSpPr>
        <p:sp>
          <p:nvSpPr>
            <p:cNvPr id="15" name="五边形 14"/>
            <p:cNvSpPr/>
            <p:nvPr/>
          </p:nvSpPr>
          <p:spPr>
            <a:xfrm rot="16200000">
              <a:off x="1529663" y="1167594"/>
              <a:ext cx="648072" cy="1296144"/>
            </a:xfrm>
            <a:prstGeom prst="homePlate">
              <a:avLst/>
            </a:prstGeom>
            <a:solidFill>
              <a:srgbClr val="FAC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3"/>
            <p:cNvSpPr txBox="1"/>
            <p:nvPr/>
          </p:nvSpPr>
          <p:spPr>
            <a:xfrm>
              <a:off x="1259632" y="1635940"/>
              <a:ext cx="1116124"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75%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rot="0">
            <a:off x="3100705" y="1729740"/>
            <a:ext cx="1296035" cy="648335"/>
            <a:chOff x="3017828" y="1491630"/>
            <a:chExt cx="1296144" cy="648072"/>
          </a:xfrm>
        </p:grpSpPr>
        <p:sp>
          <p:nvSpPr>
            <p:cNvPr id="25" name="五边形 24"/>
            <p:cNvSpPr/>
            <p:nvPr/>
          </p:nvSpPr>
          <p:spPr>
            <a:xfrm rot="16200000">
              <a:off x="3341864" y="1167594"/>
              <a:ext cx="648072" cy="1296144"/>
            </a:xfrm>
            <a:prstGeom prst="homePlate">
              <a:avLst/>
            </a:prstGeom>
            <a:solidFill>
              <a:srgbClr val="331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13"/>
            <p:cNvSpPr txBox="1"/>
            <p:nvPr/>
          </p:nvSpPr>
          <p:spPr>
            <a:xfrm>
              <a:off x="3083835" y="1635646"/>
              <a:ext cx="1116124"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6</a:t>
              </a:r>
              <a:r>
                <a:rPr lang="en-US" altLang="zh-CN" sz="2000" dirty="0">
                  <a:solidFill>
                    <a:schemeClr val="bg1"/>
                  </a:solidFill>
                  <a:latin typeface="微软雅黑" panose="020B0503020204020204" pitchFamily="34" charset="-122"/>
                  <a:ea typeface="微软雅黑" panose="020B0503020204020204" pitchFamily="34" charset="-122"/>
                </a:rPr>
                <a:t>8</a:t>
              </a:r>
              <a:r>
                <a:rPr lang="en-US" altLang="zh-CN" sz="2000" dirty="0" smtClean="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rot="0">
            <a:off x="4912360" y="1698625"/>
            <a:ext cx="1296035" cy="648335"/>
            <a:chOff x="4830029" y="1491630"/>
            <a:chExt cx="1296144" cy="648072"/>
          </a:xfrm>
        </p:grpSpPr>
        <p:sp>
          <p:nvSpPr>
            <p:cNvPr id="28" name="五边形 27"/>
            <p:cNvSpPr/>
            <p:nvPr/>
          </p:nvSpPr>
          <p:spPr>
            <a:xfrm rot="16200000">
              <a:off x="5154065" y="1167594"/>
              <a:ext cx="648072" cy="1296144"/>
            </a:xfrm>
            <a:prstGeom prst="homePlate">
              <a:avLst/>
            </a:prstGeom>
            <a:solidFill>
              <a:srgbClr val="CC4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13"/>
            <p:cNvSpPr txBox="1"/>
            <p:nvPr/>
          </p:nvSpPr>
          <p:spPr>
            <a:xfrm>
              <a:off x="4908038" y="1666717"/>
              <a:ext cx="1116124"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65%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rot="0">
            <a:off x="6725285" y="1729740"/>
            <a:ext cx="1296035" cy="648335"/>
            <a:chOff x="6642230" y="1491630"/>
            <a:chExt cx="1296144" cy="648072"/>
          </a:xfrm>
        </p:grpSpPr>
        <p:sp>
          <p:nvSpPr>
            <p:cNvPr id="31" name="五边形 30"/>
            <p:cNvSpPr/>
            <p:nvPr/>
          </p:nvSpPr>
          <p:spPr>
            <a:xfrm rot="16200000">
              <a:off x="6966266" y="1167594"/>
              <a:ext cx="648072" cy="1296144"/>
            </a:xfrm>
            <a:prstGeom prst="homePlate">
              <a:avLst/>
            </a:prstGeom>
            <a:solidFill>
              <a:srgbClr val="64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p:nvSpPr>
          <p:spPr>
            <a:xfrm>
              <a:off x="6732240" y="1635645"/>
              <a:ext cx="1116124" cy="400110"/>
            </a:xfrm>
            <a:prstGeom prst="rect">
              <a:avLst/>
            </a:prstGeom>
            <a:noFill/>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83%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rot="0">
            <a:off x="1276350" y="2449830"/>
            <a:ext cx="1296035" cy="864235"/>
            <a:chOff x="1192983" y="2211710"/>
            <a:chExt cx="1296144" cy="864096"/>
          </a:xfrm>
        </p:grpSpPr>
        <p:sp>
          <p:nvSpPr>
            <p:cNvPr id="34" name="五边形 33"/>
            <p:cNvSpPr/>
            <p:nvPr/>
          </p:nvSpPr>
          <p:spPr>
            <a:xfrm rot="5400000" flipV="1">
              <a:off x="1409007" y="1995686"/>
              <a:ext cx="864096" cy="1296144"/>
            </a:xfrm>
            <a:prstGeom prst="homePlate">
              <a:avLst/>
            </a:prstGeom>
            <a:solidFill>
              <a:srgbClr val="FAC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18997" y="2211710"/>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rot="0">
            <a:off x="3088640" y="2449830"/>
            <a:ext cx="1296035" cy="864235"/>
            <a:chOff x="3005184" y="2211710"/>
            <a:chExt cx="1296144" cy="864096"/>
          </a:xfrm>
        </p:grpSpPr>
        <p:sp>
          <p:nvSpPr>
            <p:cNvPr id="37" name="五边形 36"/>
            <p:cNvSpPr/>
            <p:nvPr/>
          </p:nvSpPr>
          <p:spPr>
            <a:xfrm rot="5400000" flipV="1">
              <a:off x="3221208" y="1995686"/>
              <a:ext cx="864096" cy="1296144"/>
            </a:xfrm>
            <a:prstGeom prst="homePlate">
              <a:avLst/>
            </a:prstGeom>
            <a:solidFill>
              <a:srgbClr val="331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131198" y="2211710"/>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rot="0">
            <a:off x="4900295" y="2449830"/>
            <a:ext cx="1296035" cy="864235"/>
            <a:chOff x="4817385" y="2211710"/>
            <a:chExt cx="1296144" cy="864096"/>
          </a:xfrm>
        </p:grpSpPr>
        <p:sp>
          <p:nvSpPr>
            <p:cNvPr id="40" name="五边形 39"/>
            <p:cNvSpPr/>
            <p:nvPr/>
          </p:nvSpPr>
          <p:spPr>
            <a:xfrm rot="5400000" flipV="1">
              <a:off x="5033409" y="1995686"/>
              <a:ext cx="864096" cy="1296144"/>
            </a:xfrm>
            <a:prstGeom prst="homePlate">
              <a:avLst/>
            </a:prstGeom>
            <a:solidFill>
              <a:srgbClr val="D2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943399" y="2211710"/>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rot="0">
            <a:off x="6712585" y="2449830"/>
            <a:ext cx="1296035" cy="864235"/>
            <a:chOff x="6629586" y="2211710"/>
            <a:chExt cx="1296144" cy="864096"/>
          </a:xfrm>
        </p:grpSpPr>
        <p:sp>
          <p:nvSpPr>
            <p:cNvPr id="46" name="五边形 45"/>
            <p:cNvSpPr/>
            <p:nvPr/>
          </p:nvSpPr>
          <p:spPr>
            <a:xfrm rot="5400000" flipV="1">
              <a:off x="6845610" y="1995686"/>
              <a:ext cx="864096" cy="1296144"/>
            </a:xfrm>
            <a:prstGeom prst="homePlate">
              <a:avLst/>
            </a:prstGeom>
            <a:solidFill>
              <a:srgbClr val="5D8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6755600" y="2211710"/>
              <a:ext cx="1044116" cy="584775"/>
            </a:xfrm>
            <a:prstGeom prst="rect">
              <a:avLst/>
            </a:prstGeom>
          </p:spPr>
          <p:txBody>
            <a:bodyPr wrap="square">
              <a:spAutoFit/>
            </a:bodyPr>
            <a:lstStyle/>
            <a:p>
              <a:pPr lvl="0" algn="ctr"/>
              <a:r>
                <a:rPr lang="zh-CN" altLang="en-US" sz="1600" dirty="0">
                  <a:solidFill>
                    <a:schemeClr val="bg1"/>
                  </a:solidFill>
                  <a:latin typeface="微软雅黑" panose="020B0503020204020204" pitchFamily="34" charset="-122"/>
                  <a:ea typeface="微软雅黑" panose="020B0503020204020204" pitchFamily="34" charset="-122"/>
                </a:rPr>
                <a:t>添加文本标题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8" name="文本框 7"/>
          <p:cNvSpPr txBox="1">
            <a:spLocks noChangeArrowheads="1"/>
          </p:cNvSpPr>
          <p:nvPr/>
        </p:nvSpPr>
        <p:spPr bwMode="auto">
          <a:xfrm>
            <a:off x="2854960" y="3458210"/>
            <a:ext cx="1727835" cy="90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sp>
        <p:nvSpPr>
          <p:cNvPr id="49" name="文本框 7"/>
          <p:cNvSpPr txBox="1">
            <a:spLocks noChangeArrowheads="1"/>
          </p:cNvSpPr>
          <p:nvPr/>
        </p:nvSpPr>
        <p:spPr bwMode="auto">
          <a:xfrm>
            <a:off x="6527165" y="3458210"/>
            <a:ext cx="1727835" cy="90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sp>
        <p:nvSpPr>
          <p:cNvPr id="50" name="文本框 7"/>
          <p:cNvSpPr txBox="1">
            <a:spLocks noChangeArrowheads="1"/>
          </p:cNvSpPr>
          <p:nvPr/>
        </p:nvSpPr>
        <p:spPr bwMode="auto">
          <a:xfrm>
            <a:off x="1054735" y="3458210"/>
            <a:ext cx="1727835" cy="90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sp>
        <p:nvSpPr>
          <p:cNvPr id="51" name="文本框 7"/>
          <p:cNvSpPr txBox="1">
            <a:spLocks noChangeArrowheads="1"/>
          </p:cNvSpPr>
          <p:nvPr/>
        </p:nvSpPr>
        <p:spPr bwMode="auto">
          <a:xfrm>
            <a:off x="4727575" y="3458210"/>
            <a:ext cx="1727835" cy="90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charset="0"/>
                <a:ea typeface="微软雅黑" panose="020B0503020204020204" pitchFamily="34" charset="-122"/>
              </a:defRPr>
            </a:lvl1pPr>
            <a:lvl2pPr>
              <a:defRPr sz="2800">
                <a:solidFill>
                  <a:schemeClr val="tx1"/>
                </a:solidFill>
                <a:latin typeface="Arial Narrow" panose="020B0606020202030204" charset="0"/>
                <a:ea typeface="微软雅黑" panose="020B0503020204020204" pitchFamily="34" charset="-122"/>
              </a:defRPr>
            </a:lvl2pPr>
            <a:lvl3pPr>
              <a:defRPr sz="2400">
                <a:solidFill>
                  <a:schemeClr val="tx1"/>
                </a:solidFill>
                <a:latin typeface="Arial Narrow" panose="020B0606020202030204" charset="0"/>
                <a:ea typeface="微软雅黑" panose="020B0503020204020204" pitchFamily="34" charset="-122"/>
              </a:defRPr>
            </a:lvl3pPr>
            <a:lvl4pPr>
              <a:defRPr sz="2000">
                <a:solidFill>
                  <a:schemeClr val="tx1"/>
                </a:solidFill>
                <a:latin typeface="Arial Narrow" panose="020B0606020202030204" charset="0"/>
                <a:ea typeface="微软雅黑" panose="020B0503020204020204" pitchFamily="34" charset="-122"/>
              </a:defRPr>
            </a:lvl4pPr>
            <a:lvl5pPr>
              <a:defRPr sz="2000">
                <a:solidFill>
                  <a:schemeClr val="tx1"/>
                </a:solidFill>
                <a:latin typeface="Arial Narrow" panose="020B060602020203020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charset="0"/>
                <a:ea typeface="微软雅黑" panose="020B0503020204020204" pitchFamily="34" charset="-122"/>
              </a:defRPr>
            </a:lvl9pPr>
          </a:lstStyle>
          <a:p>
            <a:pPr algn="ctr" eaLnBrk="1" hangingPunct="1">
              <a:lnSpc>
                <a:spcPct val="120000"/>
              </a:lnSpc>
            </a:pPr>
            <a:r>
              <a:rPr lang="zh-CN" altLang="en-US" sz="1400" b="1" dirty="0" smtClean="0">
                <a:solidFill>
                  <a:schemeClr val="tx1"/>
                </a:solidFill>
                <a:latin typeface="微软雅黑" panose="020B0503020204020204" pitchFamily="34" charset="-122"/>
              </a:rPr>
              <a:t>添加文本信息</a:t>
            </a:r>
            <a:endParaRPr lang="zh-CN" altLang="en-US" sz="1400" b="1" dirty="0" smtClean="0">
              <a:solidFill>
                <a:schemeClr val="tx1"/>
              </a:solidFill>
              <a:latin typeface="微软雅黑" panose="020B0503020204020204" pitchFamily="34" charset="-122"/>
            </a:endParaRPr>
          </a:p>
          <a:p>
            <a:pPr algn="ctr">
              <a:lnSpc>
                <a:spcPct val="120000"/>
              </a:lnSpc>
              <a:spcBef>
                <a:spcPts val="300"/>
              </a:spcBef>
            </a:pPr>
            <a:r>
              <a:rPr lang="zh-CN" altLang="en-US" sz="1200" dirty="0">
                <a:solidFill>
                  <a:schemeClr val="tx1"/>
                </a:solidFill>
                <a:latin typeface="微软雅黑" panose="020B0503020204020204" pitchFamily="34" charset="-122"/>
              </a:rPr>
              <a:t>此处</a:t>
            </a:r>
            <a:r>
              <a:rPr lang="zh-CN" altLang="en-US" sz="1200" dirty="0" smtClean="0">
                <a:solidFill>
                  <a:schemeClr val="tx1"/>
                </a:solidFill>
                <a:latin typeface="微软雅黑" panose="020B0503020204020204" pitchFamily="34" charset="-122"/>
              </a:rPr>
              <a:t>添加说明文字添加</a:t>
            </a:r>
            <a:r>
              <a:rPr lang="zh-CN" altLang="en-US" sz="1200" dirty="0">
                <a:solidFill>
                  <a:schemeClr val="tx1"/>
                </a:solidFill>
                <a:latin typeface="微软雅黑" panose="020B0503020204020204" pitchFamily="34" charset="-122"/>
              </a:rPr>
              <a:t>说明文字添加说明</a:t>
            </a:r>
            <a:r>
              <a:rPr lang="zh-CN" altLang="en-US" sz="1200" dirty="0" smtClean="0">
                <a:solidFill>
                  <a:schemeClr val="tx1"/>
                </a:solidFill>
                <a:latin typeface="微软雅黑" panose="020B0503020204020204" pitchFamily="34" charset="-122"/>
              </a:rPr>
              <a:t>文字</a:t>
            </a:r>
            <a:endParaRPr lang="zh-CN" altLang="en-US" sz="1200" dirty="0" smtClean="0">
              <a:solidFill>
                <a:schemeClr val="tx1"/>
              </a:solidFill>
              <a:latin typeface="微软雅黑" panose="020B0503020204020204" pitchFamily="34" charset="-122"/>
            </a:endParaRPr>
          </a:p>
        </p:txBody>
      </p:sp>
      <p:grpSp>
        <p:nvGrpSpPr>
          <p:cNvPr id="2" name="组合 1"/>
          <p:cNvGrpSpPr/>
          <p:nvPr/>
        </p:nvGrpSpPr>
        <p:grpSpPr>
          <a:xfrm>
            <a:off x="2587625" y="311150"/>
            <a:ext cx="4547870" cy="368935"/>
            <a:chOff x="3571" y="422"/>
            <a:chExt cx="7162" cy="581"/>
          </a:xfrm>
        </p:grpSpPr>
        <p:sp>
          <p:nvSpPr>
            <p:cNvPr id="9" name="TextBox 30"/>
            <p:cNvSpPr txBox="1"/>
            <p:nvPr/>
          </p:nvSpPr>
          <p:spPr>
            <a:xfrm>
              <a:off x="5612" y="422"/>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公司服务</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3" name="Image 12" descr="Divider Right.png"/>
            <p:cNvPicPr>
              <a:picLocks noChangeAspect="1"/>
            </p:cNvPicPr>
            <p:nvPr/>
          </p:nvPicPr>
          <p:blipFill>
            <a:blip r:embed="rId1" cstate="print"/>
            <a:stretch>
              <a:fillRect/>
            </a:stretch>
          </p:blipFill>
          <p:spPr>
            <a:xfrm flipH="1">
              <a:off x="3571" y="721"/>
              <a:ext cx="2399" cy="83"/>
            </a:xfrm>
            <a:prstGeom prst="rect">
              <a:avLst/>
            </a:prstGeom>
          </p:spPr>
        </p:pic>
        <p:pic>
          <p:nvPicPr>
            <p:cNvPr id="44" name="Image 12" descr="Divider Right.png"/>
            <p:cNvPicPr>
              <a:picLocks noChangeAspect="1"/>
            </p:cNvPicPr>
            <p:nvPr/>
          </p:nvPicPr>
          <p:blipFill>
            <a:blip r:embed="rId1" cstate="print"/>
            <a:stretch>
              <a:fillRect/>
            </a:stretch>
          </p:blipFill>
          <p:spPr>
            <a:xfrm rot="10800000" flipH="1">
              <a:off x="8334" y="721"/>
              <a:ext cx="2399" cy="83"/>
            </a:xfrm>
            <a:prstGeom prst="rect">
              <a:avLst/>
            </a:prstGeom>
          </p:spPr>
        </p:pic>
      </p:gr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rot="0">
            <a:off x="-193675" y="-189230"/>
            <a:ext cx="935990" cy="1079500"/>
            <a:chOff x="-192" y="-185"/>
            <a:chExt cx="1474" cy="1700"/>
          </a:xfrm>
          <a:gradFill>
            <a:gsLst>
              <a:gs pos="52000">
                <a:srgbClr val="007BD3"/>
              </a:gs>
              <a:gs pos="100000">
                <a:srgbClr val="034373"/>
              </a:gs>
            </a:gsLst>
            <a:lin ang="4800000" scaled="0"/>
          </a:gradFill>
        </p:grpSpPr>
        <p:grpSp>
          <p:nvGrpSpPr>
            <p:cNvPr id="6" name="组合 5"/>
            <p:cNvGrpSpPr/>
            <p:nvPr/>
          </p:nvGrpSpPr>
          <p:grpSpPr>
            <a:xfrm rot="14400000">
              <a:off x="-305" y="-72"/>
              <a:ext cx="1700" cy="1474"/>
              <a:chOff x="1511944" y="2420246"/>
              <a:chExt cx="2627152" cy="2294453"/>
            </a:xfrm>
            <a:grpFill/>
            <a:effectLst>
              <a:outerShdw blurRad="203200" dist="38100" dir="3780000" sx="103000" sy="103000" algn="t" rotWithShape="0">
                <a:prstClr val="black">
                  <a:alpha val="25000"/>
                </a:prstClr>
              </a:outerShdw>
            </a:effectLst>
          </p:grpSpPr>
          <p:sp>
            <p:nvSpPr>
              <p:cNvPr id="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pFill/>
              <a:ln w="7938" cap="flat">
                <a:noFill/>
                <a:prstDash val="solid"/>
                <a:miter lim="800000"/>
              </a:ln>
              <a:effectLst/>
            </p:spPr>
            <p:txBody>
              <a:bodyPr vert="horz" wrap="square" lIns="68564" tIns="34282" rIns="68564" bIns="34282" numCol="1" anchor="t" anchorCtr="0" compatLnSpc="1"/>
              <a:p>
                <a:endParaRPr lang="zh-CN" altLang="en-US">
                  <a:solidFill>
                    <a:schemeClr val="tx1">
                      <a:lumMod val="75000"/>
                      <a:lumOff val="25000"/>
                    </a:schemeClr>
                  </a:solidFill>
                  <a:latin typeface="方正兰亭黑简体" panose="02000000000000000000" pitchFamily="2" charset="-122"/>
                  <a:ea typeface="方正兰亭黑简体" panose="02000000000000000000" pitchFamily="2" charset="-122"/>
                  <a:cs typeface="+mn-ea"/>
                  <a:sym typeface="+mn-lt"/>
                </a:endParaRPr>
              </a:p>
            </p:txBody>
          </p:sp>
        </p:grpSp>
        <p:sp>
          <p:nvSpPr>
            <p:cNvPr id="22" name="文本框 21"/>
            <p:cNvSpPr txBox="1"/>
            <p:nvPr/>
          </p:nvSpPr>
          <p:spPr>
            <a:xfrm>
              <a:off x="141" y="216"/>
              <a:ext cx="823" cy="822"/>
            </a:xfrm>
            <a:prstGeom prst="rect">
              <a:avLst/>
            </a:prstGeom>
            <a:grpFill/>
          </p:spPr>
          <p:txBody>
            <a:bodyPr wrap="square" rtlCol="0">
              <a:spAutoFit/>
            </a:bodyPr>
            <a:p>
              <a:pPr algn="ctr"/>
              <a:r>
                <a:rPr lang="en-US" altLang="zh-CN" sz="2800" b="1">
                  <a:solidFill>
                    <a:schemeClr val="bg1"/>
                  </a:solidFill>
                  <a:latin typeface="微软雅黑" panose="020B0503020204020204" pitchFamily="34" charset="-122"/>
                  <a:ea typeface="微软雅黑" panose="020B0503020204020204" pitchFamily="34" charset="-122"/>
                </a:rPr>
                <a:t>4</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1391554" y="636905"/>
            <a:ext cx="6939011" cy="2940148"/>
            <a:chOff x="0" y="327"/>
            <a:chExt cx="18942" cy="8025"/>
          </a:xfrm>
        </p:grpSpPr>
        <p:sp>
          <p:nvSpPr>
            <p:cNvPr id="76" name="Rectangle 9"/>
            <p:cNvSpPr/>
            <p:nvPr/>
          </p:nvSpPr>
          <p:spPr>
            <a:xfrm rot="5400000">
              <a:off x="13496" y="-381"/>
              <a:ext cx="1650" cy="9241"/>
            </a:xfrm>
            <a:prstGeom prst="roundRect">
              <a:avLst/>
            </a:prstGeom>
            <a:solidFill>
              <a:srgbClr val="91C7E5">
                <a:alpha val="79000"/>
              </a:srgbClr>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lvl="0" algn="ctr">
                <a:buClrTx/>
                <a:buSzTx/>
                <a:buFontTx/>
              </a:pPr>
              <a:endParaRPr lang="en-US" sz="2700">
                <a:sym typeface="+mn-ea"/>
              </a:endParaRPr>
            </a:p>
          </p:txBody>
        </p:sp>
        <p:sp>
          <p:nvSpPr>
            <p:cNvPr id="77" name="Rectangle 4"/>
            <p:cNvSpPr/>
            <p:nvPr/>
          </p:nvSpPr>
          <p:spPr>
            <a:xfrm rot="16200000" flipH="1">
              <a:off x="4024" y="-610"/>
              <a:ext cx="1650" cy="9698"/>
            </a:xfrm>
            <a:prstGeom prst="roundRect">
              <a:avLst/>
            </a:prstGeom>
            <a:solidFill>
              <a:srgbClr val="91C7E5">
                <a:alpha val="79000"/>
              </a:srgbClr>
            </a:solidFill>
            <a:ln w="12700" cap="flat" cmpd="sng" algn="ctr">
              <a:noFill/>
              <a:prstDash val="solid"/>
              <a:miter lim="800000"/>
            </a:ln>
            <a:effectLst/>
          </p:spPr>
          <p:txBody>
            <a:bodyPr rtlCol="0" anchor="ctr"/>
            <a:lstStyle/>
            <a:p>
              <a:pPr algn="ctr"/>
              <a:endParaRPr lang="en-US" sz="2700"/>
            </a:p>
          </p:txBody>
        </p:sp>
        <p:sp>
          <p:nvSpPr>
            <p:cNvPr id="78" name="Rectangle 2"/>
            <p:cNvSpPr/>
            <p:nvPr/>
          </p:nvSpPr>
          <p:spPr>
            <a:xfrm rot="16200000" flipH="1">
              <a:off x="4065" y="2713"/>
              <a:ext cx="1572" cy="9698"/>
            </a:xfrm>
            <a:prstGeom prst="roundRect">
              <a:avLst/>
            </a:prstGeom>
            <a:solidFill>
              <a:srgbClr val="91C7E5">
                <a:alpha val="79000"/>
              </a:srgbClr>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lvl="0" algn="ctr">
                <a:buClrTx/>
                <a:buSzTx/>
                <a:buFontTx/>
              </a:pPr>
              <a:endParaRPr lang="en-US" sz="2700">
                <a:sym typeface="+mn-ea"/>
              </a:endParaRPr>
            </a:p>
          </p:txBody>
        </p:sp>
        <p:sp>
          <p:nvSpPr>
            <p:cNvPr id="79" name="Rectangle 7"/>
            <p:cNvSpPr/>
            <p:nvPr/>
          </p:nvSpPr>
          <p:spPr>
            <a:xfrm rot="5400000">
              <a:off x="13538" y="2949"/>
              <a:ext cx="1565" cy="9241"/>
            </a:xfrm>
            <a:prstGeom prst="roundRect">
              <a:avLst/>
            </a:prstGeom>
            <a:solidFill>
              <a:srgbClr val="91C7E5">
                <a:alpha val="79000"/>
              </a:srgbClr>
            </a:solidFill>
            <a:ln w="12700" cap="flat" cmpd="sng" algn="ctr">
              <a:noFill/>
              <a:prstDash val="solid"/>
              <a:miter lim="800000"/>
            </a:ln>
            <a:effectLst/>
          </p:spPr>
          <p:txBody>
            <a:bodyPr vertOverflow="overflow" horzOverflow="overflow" vert="horz" wrap="square" numCol="1" spcCol="0" rtlCol="0" fromWordArt="0" anchor="ctr" anchorCtr="0" forceAA="0" compatLnSpc="1">
              <a:noAutofit/>
            </a:bodyPr>
            <a:lstStyle/>
            <a:p>
              <a:pPr lvl="0" algn="ctr">
                <a:buClrTx/>
                <a:buSzTx/>
                <a:buFontTx/>
              </a:pPr>
              <a:endParaRPr lang="en-US" sz="2700">
                <a:sym typeface="+mn-ea"/>
              </a:endParaRPr>
            </a:p>
          </p:txBody>
        </p:sp>
        <p:sp>
          <p:nvSpPr>
            <p:cNvPr id="80" name="椭圆 79"/>
            <p:cNvSpPr/>
            <p:nvPr/>
          </p:nvSpPr>
          <p:spPr>
            <a:xfrm>
              <a:off x="7735" y="4046"/>
              <a:ext cx="3903" cy="3762"/>
            </a:xfrm>
            <a:prstGeom prst="ellipse">
              <a:avLst/>
            </a:prstGeom>
            <a:solidFill>
              <a:srgbClr val="E7E6E6"/>
            </a:solidFill>
            <a:ln w="12700" cap="flat" cmpd="sng" algn="ctr">
              <a:solidFill>
                <a:sysClr val="window" lastClr="FFFFFF"/>
              </a:solidFill>
              <a:prstDash val="solid"/>
              <a:miter lim="800000"/>
            </a:ln>
            <a:effectLst/>
          </p:spPr>
          <p:txBody>
            <a:bodyPr rtlCol="0" anchor="ctr"/>
            <a:p>
              <a:pPr algn="ctr"/>
              <a:endParaRPr lang="zh-CN" altLang="en-US"/>
            </a:p>
          </p:txBody>
        </p:sp>
        <p:sp>
          <p:nvSpPr>
            <p:cNvPr id="81" name="TextBox 16"/>
            <p:cNvSpPr txBox="1"/>
            <p:nvPr/>
          </p:nvSpPr>
          <p:spPr>
            <a:xfrm>
              <a:off x="2238" y="3803"/>
              <a:ext cx="4456" cy="1257"/>
            </a:xfrm>
            <a:prstGeom prst="rect">
              <a:avLst/>
            </a:prstGeom>
            <a:noFill/>
          </p:spPr>
          <p:txBody>
            <a:bodyPr wrap="square" rtlCol="0">
              <a:spAutoFit/>
            </a:bodyPr>
            <a:lstStyle/>
            <a:p>
              <a:pPr algn="r"/>
              <a:r>
                <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rPr>
                <a:t>添加标题</a:t>
              </a:r>
              <a:endPar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endParaRPr>
            </a:p>
          </p:txBody>
        </p:sp>
        <p:sp>
          <p:nvSpPr>
            <p:cNvPr id="82" name="Oval 23"/>
            <p:cNvSpPr/>
            <p:nvPr/>
          </p:nvSpPr>
          <p:spPr>
            <a:xfrm>
              <a:off x="6695" y="3804"/>
              <a:ext cx="1134" cy="1134"/>
            </a:xfrm>
            <a:prstGeom prst="ellipse">
              <a:avLst/>
            </a:prstGeom>
            <a:solidFill>
              <a:sysClr val="window" lastClr="FFFFFF">
                <a:lumMod val="95000"/>
              </a:sysClr>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sz="4400">
                  <a:solidFill>
                    <a:srgbClr val="2881B0"/>
                  </a:solidFill>
                  <a:latin typeface="Century Gothic" panose="020B0502020202020204" charset="0"/>
                  <a:cs typeface="Century Gothic" panose="020B0502020202020204" charset="0"/>
                </a:rPr>
                <a:t>1</a:t>
              </a:r>
              <a:endParaRPr lang="en-US" altLang="ko-KR" sz="4400">
                <a:solidFill>
                  <a:srgbClr val="2881B0"/>
                </a:solidFill>
                <a:latin typeface="Century Gothic" panose="020B0502020202020204" charset="0"/>
                <a:cs typeface="Century Gothic" panose="020B0502020202020204" charset="0"/>
              </a:endParaRPr>
            </a:p>
          </p:txBody>
        </p:sp>
        <p:sp>
          <p:nvSpPr>
            <p:cNvPr id="86" name="流程图: 接点 16"/>
            <p:cNvSpPr/>
            <p:nvPr/>
          </p:nvSpPr>
          <p:spPr>
            <a:xfrm>
              <a:off x="291" y="327"/>
              <a:ext cx="170" cy="170"/>
            </a:xfrm>
            <a:prstGeom prst="flowChartConnector">
              <a:avLst/>
            </a:prstGeom>
            <a:solidFill>
              <a:sysClr val="window" lastClr="FFFFFF"/>
            </a:solidFill>
            <a:ln w="12700" cap="flat" cmpd="sng" algn="ctr">
              <a:noFill/>
              <a:prstDash val="solid"/>
              <a:miter lim="800000"/>
            </a:ln>
            <a:effectLst/>
          </p:spPr>
          <p:txBody>
            <a:bodyPr rtlCol="0" anchor="ctr"/>
            <a:p>
              <a:pPr algn="ctr"/>
              <a:endParaRPr lang="zh-CN" altLang="en-US" dirty="0"/>
            </a:p>
          </p:txBody>
        </p:sp>
        <p:sp>
          <p:nvSpPr>
            <p:cNvPr id="91" name="文本框 90"/>
            <p:cNvSpPr txBox="1"/>
            <p:nvPr/>
          </p:nvSpPr>
          <p:spPr>
            <a:xfrm>
              <a:off x="7735" y="4204"/>
              <a:ext cx="3901" cy="3070"/>
            </a:xfrm>
            <a:prstGeom prst="rect">
              <a:avLst/>
            </a:prstGeom>
            <a:noFill/>
          </p:spPr>
          <p:txBody>
            <a:bodyPr wrap="square" rtlCol="0" anchor="t">
              <a:spAutoFit/>
            </a:bodyPr>
            <a:p>
              <a:pPr algn="ctr">
                <a:lnSpc>
                  <a:spcPct val="120000"/>
                </a:lnSpc>
              </a:pPr>
              <a:r>
                <a:rPr lang="zh-CN" altLang="en-US"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技术指标</a:t>
              </a:r>
              <a:endParaRPr lang="zh-CN" altLang="en-US"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lnSpc>
                  <a:spcPct val="120000"/>
                </a:lnSpc>
              </a:pPr>
              <a:r>
                <a:rPr lang="zh-CN" altLang="en-US"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关键技术</a:t>
              </a:r>
              <a:endParaRPr lang="zh-CN" altLang="en-US"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algn="ctr">
                <a:lnSpc>
                  <a:spcPct val="120000"/>
                </a:lnSpc>
              </a:pPr>
              <a:r>
                <a:rPr lang="en-US" altLang="zh-CN"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OR</a:t>
              </a:r>
              <a:endParaRPr lang="en-US" altLang="zh-CN"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20000"/>
                </a:lnSpc>
              </a:pPr>
              <a:r>
                <a:rPr lang="zh-CN" altLang="en-US"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产品及服务</a:t>
              </a:r>
              <a:endParaRPr lang="zh-CN" altLang="en-US" sz="1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2" name="Oval 23"/>
            <p:cNvSpPr/>
            <p:nvPr/>
          </p:nvSpPr>
          <p:spPr>
            <a:xfrm>
              <a:off x="11096" y="3673"/>
              <a:ext cx="1134" cy="1134"/>
            </a:xfrm>
            <a:prstGeom prst="ellipse">
              <a:avLst/>
            </a:prstGeom>
            <a:solidFill>
              <a:sysClr val="window" lastClr="FFFFFF">
                <a:lumMod val="95000"/>
              </a:sysClr>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ko-KR" sz="4400">
                  <a:solidFill>
                    <a:srgbClr val="2881B0"/>
                  </a:solidFill>
                  <a:latin typeface="Century Gothic" panose="020B0502020202020204" charset="0"/>
                  <a:cs typeface="Century Gothic" panose="020B0502020202020204" charset="0"/>
                </a:rPr>
                <a:t>2</a:t>
              </a:r>
              <a:endParaRPr lang="en-US" altLang="ko-KR" sz="4400">
                <a:solidFill>
                  <a:srgbClr val="2881B0"/>
                </a:solidFill>
                <a:latin typeface="Century Gothic" panose="020B0502020202020204" charset="0"/>
                <a:cs typeface="Century Gothic" panose="020B0502020202020204" charset="0"/>
              </a:endParaRPr>
            </a:p>
          </p:txBody>
        </p:sp>
        <p:sp>
          <p:nvSpPr>
            <p:cNvPr id="93" name="Oval 23"/>
            <p:cNvSpPr/>
            <p:nvPr/>
          </p:nvSpPr>
          <p:spPr>
            <a:xfrm>
              <a:off x="6726" y="6989"/>
              <a:ext cx="1134" cy="1134"/>
            </a:xfrm>
            <a:prstGeom prst="ellipse">
              <a:avLst/>
            </a:prstGeom>
            <a:solidFill>
              <a:sysClr val="window" lastClr="FFFFFF">
                <a:lumMod val="95000"/>
              </a:sysClr>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sz="4400">
                  <a:solidFill>
                    <a:srgbClr val="2881B0"/>
                  </a:solidFill>
                  <a:latin typeface="Century Gothic" panose="020B0502020202020204" charset="0"/>
                  <a:cs typeface="Century Gothic" panose="020B0502020202020204" charset="0"/>
                </a:rPr>
                <a:t>3</a:t>
              </a:r>
              <a:endParaRPr lang="en-US" altLang="ko-KR" sz="4400">
                <a:solidFill>
                  <a:srgbClr val="2881B0"/>
                </a:solidFill>
                <a:latin typeface="Century Gothic" panose="020B0502020202020204" charset="0"/>
                <a:cs typeface="Century Gothic" panose="020B0502020202020204" charset="0"/>
              </a:endParaRPr>
            </a:p>
          </p:txBody>
        </p:sp>
        <p:sp>
          <p:nvSpPr>
            <p:cNvPr id="94" name="Oval 23"/>
            <p:cNvSpPr/>
            <p:nvPr/>
          </p:nvSpPr>
          <p:spPr>
            <a:xfrm>
              <a:off x="11096" y="7051"/>
              <a:ext cx="1137" cy="1134"/>
            </a:xfrm>
            <a:prstGeom prst="ellipse">
              <a:avLst/>
            </a:prstGeom>
            <a:solidFill>
              <a:sysClr val="window" lastClr="FFFFFF">
                <a:lumMod val="95000"/>
              </a:sysClr>
            </a:solidFill>
            <a:ln w="508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sz="4400">
                  <a:solidFill>
                    <a:srgbClr val="2881B0"/>
                  </a:solidFill>
                  <a:latin typeface="Century Gothic" panose="020B0502020202020204" charset="0"/>
                  <a:cs typeface="Century Gothic" panose="020B0502020202020204" charset="0"/>
                </a:rPr>
                <a:t>4</a:t>
              </a:r>
              <a:endParaRPr lang="en-US" altLang="ko-KR" sz="4400">
                <a:solidFill>
                  <a:srgbClr val="2881B0"/>
                </a:solidFill>
                <a:latin typeface="Century Gothic" panose="020B0502020202020204" charset="0"/>
                <a:cs typeface="Century Gothic" panose="020B0502020202020204" charset="0"/>
              </a:endParaRPr>
            </a:p>
          </p:txBody>
        </p:sp>
        <p:sp>
          <p:nvSpPr>
            <p:cNvPr id="95" name="TextBox 16"/>
            <p:cNvSpPr txBox="1"/>
            <p:nvPr/>
          </p:nvSpPr>
          <p:spPr>
            <a:xfrm>
              <a:off x="1490" y="6929"/>
              <a:ext cx="5204" cy="1257"/>
            </a:xfrm>
            <a:prstGeom prst="rect">
              <a:avLst/>
            </a:prstGeom>
            <a:noFill/>
          </p:spPr>
          <p:txBody>
            <a:bodyPr wrap="square" rtlCol="0">
              <a:spAutoFit/>
            </a:bodyPr>
            <a:p>
              <a:pPr algn="r"/>
              <a:r>
                <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rPr>
                <a:t>添加标题</a:t>
              </a:r>
              <a:endPar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endParaRPr>
            </a:p>
          </p:txBody>
        </p:sp>
        <p:sp>
          <p:nvSpPr>
            <p:cNvPr id="96" name="TextBox 16"/>
            <p:cNvSpPr txBox="1"/>
            <p:nvPr/>
          </p:nvSpPr>
          <p:spPr>
            <a:xfrm>
              <a:off x="12707" y="3801"/>
              <a:ext cx="4698" cy="1257"/>
            </a:xfrm>
            <a:prstGeom prst="rect">
              <a:avLst/>
            </a:prstGeom>
            <a:noFill/>
          </p:spPr>
          <p:txBody>
            <a:bodyPr wrap="square" rtlCol="0">
              <a:spAutoFit/>
            </a:bodyPr>
            <a:p>
              <a:pPr algn="l"/>
              <a:r>
                <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rPr>
                <a:t>添加标题</a:t>
              </a:r>
              <a:endPar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endParaRPr>
            </a:p>
          </p:txBody>
        </p:sp>
        <p:sp>
          <p:nvSpPr>
            <p:cNvPr id="97" name="TextBox 16"/>
            <p:cNvSpPr txBox="1"/>
            <p:nvPr/>
          </p:nvSpPr>
          <p:spPr>
            <a:xfrm>
              <a:off x="12741" y="6929"/>
              <a:ext cx="4398" cy="1257"/>
            </a:xfrm>
            <a:prstGeom prst="rect">
              <a:avLst/>
            </a:prstGeom>
            <a:noFill/>
          </p:spPr>
          <p:txBody>
            <a:bodyPr wrap="square" rtlCol="0">
              <a:spAutoFit/>
            </a:bodyPr>
            <a:p>
              <a:pPr algn="l"/>
              <a:r>
                <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rPr>
                <a:t>添加标题</a:t>
              </a:r>
              <a:endParaRPr lang="zh-CN" altLang="ko-KR" sz="2400" dirty="0">
                <a:solidFill>
                  <a:schemeClr val="tx1"/>
                </a:solidFill>
                <a:latin typeface="思源黑体 CN Bold" panose="020B0800000000000000" charset="-122"/>
                <a:ea typeface="思源黑体 CN Bold" panose="020B0800000000000000" charset="-122"/>
                <a:cs typeface="Arial" panose="020B0604020202020204" pitchFamily="34" charset="0"/>
              </a:endParaRPr>
            </a:p>
          </p:txBody>
        </p:sp>
      </p:grpSp>
      <p:grpSp>
        <p:nvGrpSpPr>
          <p:cNvPr id="2" name="组合 1"/>
          <p:cNvGrpSpPr/>
          <p:nvPr/>
        </p:nvGrpSpPr>
        <p:grpSpPr>
          <a:xfrm>
            <a:off x="2743200" y="268605"/>
            <a:ext cx="4392930" cy="368300"/>
            <a:chOff x="4242" y="344"/>
            <a:chExt cx="6918" cy="580"/>
          </a:xfrm>
        </p:grpSpPr>
        <p:sp>
          <p:nvSpPr>
            <p:cNvPr id="3" name="TextBox 30"/>
            <p:cNvSpPr txBox="1"/>
            <p:nvPr/>
          </p:nvSpPr>
          <p:spPr>
            <a:xfrm>
              <a:off x="6068" y="344"/>
              <a:ext cx="3175" cy="581"/>
            </a:xfrm>
            <a:prstGeom prst="rect">
              <a:avLst/>
            </a:prstGeom>
            <a:noFill/>
          </p:spPr>
          <p:txBody>
            <a:bodyPr wrap="square" lIns="0" tIns="0" rIns="0" bIns="0" rtlCol="0">
              <a:spAutoFit/>
            </a:bodyPr>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产品介绍</a:t>
              </a:r>
              <a:endPar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Image 12" descr="Divider Right.png"/>
            <p:cNvPicPr>
              <a:picLocks noChangeAspect="1"/>
            </p:cNvPicPr>
            <p:nvPr/>
          </p:nvPicPr>
          <p:blipFill>
            <a:blip r:embed="rId1" cstate="print"/>
            <a:stretch>
              <a:fillRect/>
            </a:stretch>
          </p:blipFill>
          <p:spPr>
            <a:xfrm flipH="1">
              <a:off x="4242" y="638"/>
              <a:ext cx="2399" cy="83"/>
            </a:xfrm>
            <a:prstGeom prst="rect">
              <a:avLst/>
            </a:prstGeom>
          </p:spPr>
        </p:pic>
        <p:pic>
          <p:nvPicPr>
            <p:cNvPr id="5" name="Image 12" descr="Divider Right.png"/>
            <p:cNvPicPr>
              <a:picLocks noChangeAspect="1"/>
            </p:cNvPicPr>
            <p:nvPr/>
          </p:nvPicPr>
          <p:blipFill>
            <a:blip r:embed="rId1" cstate="print"/>
            <a:stretch>
              <a:fillRect/>
            </a:stretch>
          </p:blipFill>
          <p:spPr>
            <a:xfrm rot="10800000" flipH="1">
              <a:off x="8762" y="593"/>
              <a:ext cx="2399" cy="8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000">
        <p:checker/>
      </p:transition>
    </mc:Choice>
    <mc:Fallback>
      <p:transition spd="slow">
        <p:checker/>
      </p:transition>
    </mc:Fallback>
  </mc:AlternateContent>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342"/>
</p:tagLst>
</file>

<file path=ppt/tags/tag2.xml><?xml version="1.0" encoding="utf-8"?>
<p:tagLst xmlns:p="http://schemas.openxmlformats.org/presentationml/2006/main">
  <p:tag name="KSO_WM_TEMPLATE_CATEGORY" val="diagram"/>
  <p:tag name="KSO_WM_TEMPLATE_INDEX" val="169342"/>
  <p:tag name="KSO_WM_UNIT_TYPE" val="d"/>
  <p:tag name="KSO_WM_UNIT_INDEX" val="1"/>
  <p:tag name="KSO_WM_UNIT_ID" val="256*d*1"/>
  <p:tag name="KSO_WM_UNIT_CLEAR" val="0"/>
  <p:tag name="KSO_WM_UNIT_LAYERLEVEL" val="1"/>
  <p:tag name="KSO_WM_UNIT_VALUE" val="937*591"/>
  <p:tag name="KSO_WM_UNIT_HIGHLIGHT" val="0"/>
  <p:tag name="KSO_WM_UNIT_COMPATIBLE" val="0"/>
  <p:tag name="KSO_WM_BEAUTIFY_FLAG" val="#wm#"/>
  <p:tag name="KSO_WM_TAG_VERSION" val="1.0"/>
</p:tagLst>
</file>

<file path=ppt/tags/tag3.xml><?xml version="1.0" encoding="utf-8"?>
<p:tagLst xmlns:p="http://schemas.openxmlformats.org/presentationml/2006/main">
  <p:tag name="KSO_WM_TEMPLATE_CATEGORY" val="diagram"/>
  <p:tag name="KSO_WM_TEMPLATE_INDEX" val="169342"/>
  <p:tag name="KSO_WM_UNIT_TYPE" val="d"/>
  <p:tag name="KSO_WM_UNIT_INDEX" val="2"/>
  <p:tag name="KSO_WM_UNIT_ID" val="256*d*2"/>
  <p:tag name="KSO_WM_UNIT_CLEAR" val="0"/>
  <p:tag name="KSO_WM_UNIT_LAYERLEVEL" val="1"/>
  <p:tag name="KSO_WM_UNIT_VALUE" val="928*596"/>
  <p:tag name="KSO_WM_UNIT_HIGHLIGHT" val="0"/>
  <p:tag name="KSO_WM_UNIT_COMPATIBLE" val="0"/>
  <p:tag name="KSO_WM_BEAUTIFY_FLAG" val="#wm#"/>
  <p:tag name="KSO_WM_TAG_VERSION" val="1.0"/>
</p:tagLst>
</file>

<file path=ppt/tags/tag4.xml><?xml version="1.0" encoding="utf-8"?>
<p:tagLst xmlns:p="http://schemas.openxmlformats.org/presentationml/2006/main">
  <p:tag name="KSO_WM_TEMPLATE_CATEGORY" val="diagram"/>
  <p:tag name="KSO_WM_TEMPLATE_INDEX" val="169342"/>
  <p:tag name="KSO_WM_UNIT_TYPE" val="d"/>
  <p:tag name="KSO_WM_UNIT_INDEX" val="3"/>
  <p:tag name="KSO_WM_UNIT_ID" val="256*d*3"/>
  <p:tag name="KSO_WM_UNIT_CLEAR" val="0"/>
  <p:tag name="KSO_WM_UNIT_LAYERLEVEL" val="1"/>
  <p:tag name="KSO_WM_UNIT_VALUE" val="941*587"/>
  <p:tag name="KSO_WM_UNIT_HIGHLIGHT" val="0"/>
  <p:tag name="KSO_WM_UNIT_COMPATIBLE" val="0"/>
  <p:tag name="KSO_WM_BEAUTIFY_FLAG" val="#wm#"/>
  <p:tag name="KSO_WM_TAG_VERSION" val="1.0"/>
</p:tagLst>
</file>

<file path=ppt/theme/theme1.xml><?xml version="1.0" encoding="utf-8"?>
<a:theme xmlns:a="http://schemas.openxmlformats.org/drawingml/2006/main" name="第一PPT，www.1ppt.com">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1661</Words>
  <Application>WPS 演示</Application>
  <PresentationFormat>自定义</PresentationFormat>
  <Paragraphs>369</Paragraphs>
  <Slides>19</Slides>
  <Notes>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宋体</vt:lpstr>
      <vt:lpstr>Wingdings</vt:lpstr>
      <vt:lpstr>微软雅黑</vt:lpstr>
      <vt:lpstr>Arial Rounded MT Bold</vt:lpstr>
      <vt:lpstr>方正兰亭黑简体</vt:lpstr>
      <vt:lpstr>思源黑体 ExtraLight</vt:lpstr>
      <vt:lpstr>Arial Narrow</vt:lpstr>
      <vt:lpstr>Calibri</vt:lpstr>
      <vt:lpstr>思源宋体 CN Heavy</vt:lpstr>
      <vt:lpstr>思源黑体 CN Bold</vt:lpstr>
      <vt:lpstr>Century Gothic</vt:lpstr>
      <vt:lpstr>Adobe Myungjo Std M</vt:lpstr>
      <vt:lpstr>方正姚体</vt:lpstr>
      <vt:lpstr>Arial Unicode MS</vt:lpstr>
      <vt:lpstr>黑体</vt:lpstr>
      <vt:lpstr>Yu Gothic</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www.1ppt.com</dc:title>
  <dc:creator>user</dc:creator>
  <cp:lastModifiedBy>李耀</cp:lastModifiedBy>
  <cp:revision>420</cp:revision>
  <dcterms:created xsi:type="dcterms:W3CDTF">2013-07-25T03:25:00Z</dcterms:created>
  <dcterms:modified xsi:type="dcterms:W3CDTF">2021-06-10T07:48:56Z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ies>
</file>